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5" r:id="rId2"/>
    <p:sldId id="271" r:id="rId3"/>
    <p:sldId id="273" r:id="rId4"/>
    <p:sldId id="280" r:id="rId5"/>
    <p:sldId id="276" r:id="rId6"/>
    <p:sldId id="281" r:id="rId7"/>
    <p:sldId id="282" r:id="rId8"/>
  </p:sldIdLst>
  <p:sldSz cx="15544800" cy="10058400"/>
  <p:notesSz cx="7010400" cy="11979275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29" autoAdjust="0"/>
    <p:restoredTop sz="95501" autoAdjust="0"/>
  </p:normalViewPr>
  <p:slideViewPr>
    <p:cSldViewPr>
      <p:cViewPr varScale="1">
        <p:scale>
          <a:sx n="88" d="100"/>
          <a:sy n="88" d="100"/>
        </p:scale>
        <p:origin x="1158" y="78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/>
          <a:lstStyle>
            <a:lvl1pPr algn="l">
              <a:defRPr sz="16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/>
          <a:lstStyle>
            <a:lvl1pPr algn="r">
              <a:defRPr sz="1600"/>
            </a:lvl1pPr>
          </a:lstStyle>
          <a:p>
            <a:fld id="{A5EB2679-DB64-42F6-B03E-A29D3B9A315D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378232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 anchor="b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11378232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 anchor="b"/>
          <a:lstStyle>
            <a:lvl1pPr algn="r">
              <a:defRPr sz="1600"/>
            </a:lvl1pPr>
          </a:lstStyle>
          <a:p>
            <a:fld id="{855B1F42-FB09-4C92-8EB8-A5FEBF2D20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/>
          <a:lstStyle>
            <a:lvl1pPr algn="l">
              <a:defRPr sz="16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/>
          <a:lstStyle>
            <a:lvl1pPr algn="r">
              <a:defRPr sz="1600"/>
            </a:lvl1pPr>
          </a:lstStyle>
          <a:p>
            <a:fld id="{FAB41DAB-82F2-4310-9A34-8DF8DDECDB1C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925" y="896938"/>
            <a:ext cx="6940550" cy="4492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6743" tIns="63372" rIns="126743" bIns="6337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690156"/>
            <a:ext cx="5608320" cy="5390674"/>
          </a:xfrm>
          <a:prstGeom prst="rect">
            <a:avLst/>
          </a:prstGeom>
        </p:spPr>
        <p:txBody>
          <a:bodyPr vert="horz" lIns="126743" tIns="63372" rIns="126743" bIns="633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378232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 anchor="b"/>
          <a:lstStyle>
            <a:lvl1pPr algn="l">
              <a:defRPr sz="16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378232"/>
            <a:ext cx="3037840" cy="598964"/>
          </a:xfrm>
          <a:prstGeom prst="rect">
            <a:avLst/>
          </a:prstGeom>
        </p:spPr>
        <p:txBody>
          <a:bodyPr vert="horz" lIns="126743" tIns="63372" rIns="126743" bIns="63372" rtlCol="0" anchor="b"/>
          <a:lstStyle>
            <a:lvl1pPr algn="r">
              <a:defRPr sz="16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0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199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92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2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Supply ordering process – Current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 of Health &amp; Environment – Johnson County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2014 Continual Impact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5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83111"/>
              </p:ext>
            </p:extLst>
          </p:nvPr>
        </p:nvGraphicFramePr>
        <p:xfrm>
          <a:off x="266700" y="914401"/>
          <a:ext cx="14820900" cy="8909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53939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Staff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487080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Orderer</a:t>
                      </a: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WIC</a:t>
                      </a: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Environmental</a:t>
                      </a: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Immunization</a:t>
                      </a: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FHS</a:t>
                      </a: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 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3730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7474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641873" y="990600"/>
            <a:ext cx="1626400" cy="4191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Arrow Connector 48"/>
          <p:cNvCxnSpPr>
            <a:stCxn id="24" idx="4"/>
            <a:endCxn id="6" idx="0"/>
          </p:cNvCxnSpPr>
          <p:nvPr/>
        </p:nvCxnSpPr>
        <p:spPr>
          <a:xfrm flipH="1">
            <a:off x="2286000" y="1409700"/>
            <a:ext cx="169073" cy="1143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2953763" y="5561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9725236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3062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 2/3/14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2286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Supply Ordering Process (Current)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1828800" y="7239000"/>
            <a:ext cx="1134673" cy="10668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Spreadsheet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Verbal request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item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13736063" y="3752850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343400" y="1982062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inventory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12509787" y="3756660"/>
            <a:ext cx="1053813" cy="621939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item wanted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5338486" y="1993219"/>
            <a:ext cx="909914" cy="5791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quantity to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600200" y="1524000"/>
            <a:ext cx="1371600" cy="709655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OK?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081229" y="1506083"/>
            <a:ext cx="1185971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state office budget increase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3" name="Straight Arrow Connector 112"/>
          <p:cNvCxnSpPr>
            <a:stCxn id="105" idx="1"/>
            <a:endCxn id="6" idx="2"/>
          </p:cNvCxnSpPr>
          <p:nvPr/>
        </p:nvCxnSpPr>
        <p:spPr>
          <a:xfrm flipH="1" flipV="1">
            <a:off x="2286000" y="2233655"/>
            <a:ext cx="2057400" cy="58785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150287" y="334262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>
            <a:stCxn id="6" idx="3"/>
            <a:endCxn id="92" idx="1"/>
          </p:cNvCxnSpPr>
          <p:nvPr/>
        </p:nvCxnSpPr>
        <p:spPr>
          <a:xfrm flipV="1">
            <a:off x="2971800" y="1819842"/>
            <a:ext cx="109429" cy="5898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0439400" y="2694801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Straight Arrow Connector 124"/>
          <p:cNvCxnSpPr>
            <a:stCxn id="114" idx="0"/>
            <a:endCxn id="209" idx="2"/>
          </p:cNvCxnSpPr>
          <p:nvPr/>
        </p:nvCxnSpPr>
        <p:spPr>
          <a:xfrm flipV="1">
            <a:off x="14145132" y="2486801"/>
            <a:ext cx="170812" cy="33259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Flowchart: Magnetic Disk 189"/>
          <p:cNvSpPr/>
          <p:nvPr/>
        </p:nvSpPr>
        <p:spPr>
          <a:xfrm>
            <a:off x="3200400" y="8314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5011400" y="973597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6329735" y="7315200"/>
            <a:ext cx="918609" cy="82333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request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 on desk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Straight Arrow Connector 74"/>
          <p:cNvCxnSpPr>
            <a:stCxn id="92" idx="3"/>
            <a:endCxn id="76" idx="2"/>
          </p:cNvCxnSpPr>
          <p:nvPr/>
        </p:nvCxnSpPr>
        <p:spPr>
          <a:xfrm flipV="1">
            <a:off x="4267200" y="1684046"/>
            <a:ext cx="152400" cy="13579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419600" y="1447800"/>
            <a:ext cx="654020" cy="4724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6324600" y="8314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9524999"/>
            <a:ext cx="12877800" cy="29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21-mins – 4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752600" y="9152956"/>
            <a:ext cx="1935090" cy="3496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177335" y="9143999"/>
            <a:ext cx="833065" cy="3585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9592699" y="9154180"/>
            <a:ext cx="5037702" cy="37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10-15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28800" y="6242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Identify &amp; Request Items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10400" y="8991600"/>
            <a:ext cx="535095" cy="5322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Wait time</a:t>
            </a:r>
          </a:p>
        </p:txBody>
      </p:sp>
      <p:sp>
        <p:nvSpPr>
          <p:cNvPr id="81" name="Flowchart: Decision 80"/>
          <p:cNvSpPr/>
          <p:nvPr/>
        </p:nvSpPr>
        <p:spPr>
          <a:xfrm>
            <a:off x="9101364" y="1528993"/>
            <a:ext cx="1733964" cy="1028609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eed to search for specific item?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600200" y="2628922"/>
            <a:ext cx="13487400" cy="114278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4" idx="4"/>
            <a:endCxn id="104" idx="1"/>
          </p:cNvCxnSpPr>
          <p:nvPr/>
        </p:nvCxnSpPr>
        <p:spPr>
          <a:xfrm>
            <a:off x="2455073" y="1409700"/>
            <a:ext cx="1888327" cy="166598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4343400" y="2701290"/>
            <a:ext cx="803272" cy="748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inventory of all supplies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7467600" y="2835454"/>
            <a:ext cx="1064837" cy="5935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Compile staff order needs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>
            <a:stCxn id="108" idx="3"/>
            <a:endCxn id="118" idx="1"/>
          </p:cNvCxnSpPr>
          <p:nvPr/>
        </p:nvCxnSpPr>
        <p:spPr>
          <a:xfrm flipV="1">
            <a:off x="8532437" y="3067096"/>
            <a:ext cx="548863" cy="6513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1600200" y="3467122"/>
            <a:ext cx="13487400" cy="114278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Decision 111"/>
          <p:cNvSpPr/>
          <p:nvPr/>
        </p:nvSpPr>
        <p:spPr>
          <a:xfrm>
            <a:off x="9086436" y="3619591"/>
            <a:ext cx="1733964" cy="1028609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search for specific item?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13736063" y="2819400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12509787" y="2801483"/>
            <a:ext cx="1053813" cy="589439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item wanted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Flowchart: Decision 117"/>
          <p:cNvSpPr/>
          <p:nvPr/>
        </p:nvSpPr>
        <p:spPr>
          <a:xfrm>
            <a:off x="9081300" y="2552791"/>
            <a:ext cx="1733964" cy="1028609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search for specific item?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9" name="Straight Arrow Connector 118"/>
          <p:cNvCxnSpPr/>
          <p:nvPr/>
        </p:nvCxnSpPr>
        <p:spPr>
          <a:xfrm>
            <a:off x="1600200" y="4610122"/>
            <a:ext cx="13487400" cy="114278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1600200" y="5448322"/>
            <a:ext cx="13487400" cy="114278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ounded Rectangle 121"/>
          <p:cNvSpPr/>
          <p:nvPr/>
        </p:nvSpPr>
        <p:spPr>
          <a:xfrm>
            <a:off x="4378328" y="47132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inventory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11160128" y="47894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vendor cost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12509786" y="4800600"/>
            <a:ext cx="1053814" cy="609600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 item wanted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13792200" y="4782683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4378328" y="55626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inventory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477000" y="5553640"/>
            <a:ext cx="803272" cy="6285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Inquire for other items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324600" y="2743199"/>
            <a:ext cx="923744" cy="7022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Inquire for other items with due date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13812263" y="5620883"/>
            <a:ext cx="818137" cy="6275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3" name="Straight Arrow Connector 132"/>
          <p:cNvCxnSpPr>
            <a:stCxn id="24" idx="4"/>
            <a:endCxn id="112" idx="1"/>
          </p:cNvCxnSpPr>
          <p:nvPr/>
        </p:nvCxnSpPr>
        <p:spPr>
          <a:xfrm>
            <a:off x="2455073" y="1409700"/>
            <a:ext cx="6631363" cy="272419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24" idx="4"/>
            <a:endCxn id="128" idx="1"/>
          </p:cNvCxnSpPr>
          <p:nvPr/>
        </p:nvCxnSpPr>
        <p:spPr>
          <a:xfrm>
            <a:off x="2455073" y="1409700"/>
            <a:ext cx="1923255" cy="44632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24" idx="4"/>
            <a:endCxn id="122" idx="1"/>
          </p:cNvCxnSpPr>
          <p:nvPr/>
        </p:nvCxnSpPr>
        <p:spPr>
          <a:xfrm>
            <a:off x="2455073" y="1409700"/>
            <a:ext cx="1923255" cy="36139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05" idx="3"/>
            <a:endCxn id="65" idx="1"/>
          </p:cNvCxnSpPr>
          <p:nvPr/>
        </p:nvCxnSpPr>
        <p:spPr>
          <a:xfrm flipV="1">
            <a:off x="5146672" y="2282778"/>
            <a:ext cx="191814" cy="966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65" idx="3"/>
            <a:endCxn id="81" idx="1"/>
          </p:cNvCxnSpPr>
          <p:nvPr/>
        </p:nvCxnSpPr>
        <p:spPr>
          <a:xfrm flipV="1">
            <a:off x="6248400" y="2043298"/>
            <a:ext cx="2852964" cy="23948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122" idx="3"/>
            <a:endCxn id="124" idx="1"/>
          </p:cNvCxnSpPr>
          <p:nvPr/>
        </p:nvCxnSpPr>
        <p:spPr>
          <a:xfrm>
            <a:off x="5181600" y="5023622"/>
            <a:ext cx="5978528" cy="762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04" idx="3"/>
            <a:endCxn id="130" idx="1"/>
          </p:cNvCxnSpPr>
          <p:nvPr/>
        </p:nvCxnSpPr>
        <p:spPr>
          <a:xfrm>
            <a:off x="5146672" y="3075685"/>
            <a:ext cx="1177928" cy="186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0" idx="3"/>
            <a:endCxn id="108" idx="1"/>
          </p:cNvCxnSpPr>
          <p:nvPr/>
        </p:nvCxnSpPr>
        <p:spPr>
          <a:xfrm>
            <a:off x="7248344" y="3094307"/>
            <a:ext cx="219256" cy="3792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>
            <a:stCxn id="124" idx="3"/>
            <a:endCxn id="126" idx="1"/>
          </p:cNvCxnSpPr>
          <p:nvPr/>
        </p:nvCxnSpPr>
        <p:spPr>
          <a:xfrm>
            <a:off x="11963400" y="5099822"/>
            <a:ext cx="546386" cy="55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128" idx="3"/>
            <a:endCxn id="129" idx="1"/>
          </p:cNvCxnSpPr>
          <p:nvPr/>
        </p:nvCxnSpPr>
        <p:spPr>
          <a:xfrm flipV="1">
            <a:off x="5181600" y="5867921"/>
            <a:ext cx="1295400" cy="505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23" idx="1"/>
          </p:cNvCxnSpPr>
          <p:nvPr/>
        </p:nvCxnSpPr>
        <p:spPr>
          <a:xfrm>
            <a:off x="10439400" y="2833301"/>
            <a:ext cx="2070386" cy="215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Rounded Rectangle 164"/>
          <p:cNvSpPr/>
          <p:nvPr/>
        </p:nvSpPr>
        <p:spPr>
          <a:xfrm>
            <a:off x="10972800" y="2895600"/>
            <a:ext cx="1240984" cy="60862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cost comparison, if needed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10972800" y="3657600"/>
            <a:ext cx="1240984" cy="6761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cost comparison, if needed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3" name="Straight Arrow Connector 172"/>
          <p:cNvCxnSpPr>
            <a:stCxn id="48" idx="0"/>
            <a:endCxn id="165" idx="1"/>
          </p:cNvCxnSpPr>
          <p:nvPr/>
        </p:nvCxnSpPr>
        <p:spPr>
          <a:xfrm flipV="1">
            <a:off x="10371044" y="3199915"/>
            <a:ext cx="601756" cy="14270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65" idx="3"/>
            <a:endCxn id="115" idx="1"/>
          </p:cNvCxnSpPr>
          <p:nvPr/>
        </p:nvCxnSpPr>
        <p:spPr>
          <a:xfrm flipV="1">
            <a:off x="12213784" y="3096203"/>
            <a:ext cx="296003" cy="10371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15" idx="3"/>
            <a:endCxn id="114" idx="1"/>
          </p:cNvCxnSpPr>
          <p:nvPr/>
        </p:nvCxnSpPr>
        <p:spPr>
          <a:xfrm>
            <a:off x="13563600" y="3096203"/>
            <a:ext cx="172463" cy="369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>
            <a:stCxn id="159" idx="3"/>
            <a:endCxn id="95" idx="1"/>
          </p:cNvCxnSpPr>
          <p:nvPr/>
        </p:nvCxnSpPr>
        <p:spPr>
          <a:xfrm flipV="1">
            <a:off x="13563600" y="4066609"/>
            <a:ext cx="172463" cy="102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66" idx="3"/>
            <a:endCxn id="159" idx="1"/>
          </p:cNvCxnSpPr>
          <p:nvPr/>
        </p:nvCxnSpPr>
        <p:spPr>
          <a:xfrm>
            <a:off x="12213784" y="3995691"/>
            <a:ext cx="296003" cy="7193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12" idx="3"/>
            <a:endCxn id="166" idx="1"/>
          </p:cNvCxnSpPr>
          <p:nvPr/>
        </p:nvCxnSpPr>
        <p:spPr>
          <a:xfrm flipV="1">
            <a:off x="10820400" y="3995691"/>
            <a:ext cx="152400" cy="13820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stCxn id="126" idx="3"/>
            <a:endCxn id="127" idx="1"/>
          </p:cNvCxnSpPr>
          <p:nvPr/>
        </p:nvCxnSpPr>
        <p:spPr>
          <a:xfrm flipV="1">
            <a:off x="13563600" y="5096442"/>
            <a:ext cx="228600" cy="895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>
            <a:stCxn id="129" idx="3"/>
            <a:endCxn id="132" idx="1"/>
          </p:cNvCxnSpPr>
          <p:nvPr/>
        </p:nvCxnSpPr>
        <p:spPr>
          <a:xfrm>
            <a:off x="7280272" y="5867921"/>
            <a:ext cx="6531991" cy="6672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Flowchart: Magnetic Disk 200"/>
          <p:cNvSpPr/>
          <p:nvPr/>
        </p:nvSpPr>
        <p:spPr>
          <a:xfrm>
            <a:off x="1905000" y="8305800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lowchart: Document 201"/>
          <p:cNvSpPr/>
          <p:nvPr/>
        </p:nvSpPr>
        <p:spPr>
          <a:xfrm>
            <a:off x="9530135" y="7315200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orders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Flowchart: Magnetic Disk 202"/>
          <p:cNvSpPr/>
          <p:nvPr/>
        </p:nvSpPr>
        <p:spPr>
          <a:xfrm>
            <a:off x="9567441" y="8314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Flowchart: Document 203"/>
          <p:cNvSpPr/>
          <p:nvPr/>
        </p:nvSpPr>
        <p:spPr>
          <a:xfrm>
            <a:off x="11125200" y="7315200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orders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Flowchart: Magnetic Disk 204"/>
          <p:cNvSpPr/>
          <p:nvPr/>
        </p:nvSpPr>
        <p:spPr>
          <a:xfrm>
            <a:off x="11162506" y="8314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Flowchart: Document 205"/>
          <p:cNvSpPr/>
          <p:nvPr/>
        </p:nvSpPr>
        <p:spPr>
          <a:xfrm>
            <a:off x="13873535" y="7315200"/>
            <a:ext cx="1136120" cy="94374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form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Flowchart: Magnetic Disk 206"/>
          <p:cNvSpPr/>
          <p:nvPr/>
        </p:nvSpPr>
        <p:spPr>
          <a:xfrm>
            <a:off x="13910841" y="8314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drive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ounded Rectangle 207"/>
          <p:cNvSpPr/>
          <p:nvPr/>
        </p:nvSpPr>
        <p:spPr>
          <a:xfrm>
            <a:off x="7548935" y="9152956"/>
            <a:ext cx="829625" cy="372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ight Arrow Callout 208"/>
          <p:cNvSpPr/>
          <p:nvPr/>
        </p:nvSpPr>
        <p:spPr>
          <a:xfrm>
            <a:off x="13944600" y="1905001"/>
            <a:ext cx="1143001" cy="581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Approval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12" name="Straight Arrow Connector 211"/>
          <p:cNvCxnSpPr>
            <a:stCxn id="95" idx="3"/>
          </p:cNvCxnSpPr>
          <p:nvPr/>
        </p:nvCxnSpPr>
        <p:spPr>
          <a:xfrm flipV="1">
            <a:off x="14554200" y="2282778"/>
            <a:ext cx="379414" cy="178383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127" idx="3"/>
          </p:cNvCxnSpPr>
          <p:nvPr/>
        </p:nvCxnSpPr>
        <p:spPr>
          <a:xfrm flipV="1">
            <a:off x="14610337" y="2322512"/>
            <a:ext cx="335332" cy="277393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>
            <a:stCxn id="132" idx="3"/>
          </p:cNvCxnSpPr>
          <p:nvPr/>
        </p:nvCxnSpPr>
        <p:spPr>
          <a:xfrm flipV="1">
            <a:off x="14630400" y="2322511"/>
            <a:ext cx="332869" cy="361213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2" name="Rounded Rectangular Callout 221"/>
          <p:cNvSpPr/>
          <p:nvPr/>
        </p:nvSpPr>
        <p:spPr>
          <a:xfrm>
            <a:off x="12649200" y="1616355"/>
            <a:ext cx="1023600" cy="720077"/>
          </a:xfrm>
          <a:prstGeom prst="wedgeRoundRectCallout">
            <a:avLst>
              <a:gd name="adj1" fmla="val -29529"/>
              <a:gd name="adj2" fmla="val 1079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Value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Added Step</a:t>
            </a:r>
          </a:p>
        </p:txBody>
      </p:sp>
      <p:cxnSp>
        <p:nvCxnSpPr>
          <p:cNvPr id="223" name="Straight Arrow Connector 222"/>
          <p:cNvCxnSpPr>
            <a:endCxn id="165" idx="0"/>
          </p:cNvCxnSpPr>
          <p:nvPr/>
        </p:nvCxnSpPr>
        <p:spPr>
          <a:xfrm>
            <a:off x="10591800" y="2181999"/>
            <a:ext cx="1001492" cy="7136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81" idx="3"/>
            <a:endCxn id="115" idx="0"/>
          </p:cNvCxnSpPr>
          <p:nvPr/>
        </p:nvCxnSpPr>
        <p:spPr>
          <a:xfrm>
            <a:off x="10835328" y="2043298"/>
            <a:ext cx="2201366" cy="75818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9" name="TextBox 228"/>
          <p:cNvSpPr txBox="1"/>
          <p:nvPr/>
        </p:nvSpPr>
        <p:spPr>
          <a:xfrm>
            <a:off x="11049000" y="19050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10439400" y="2237601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10591800" y="38100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0363200" y="4371201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5" name="Straight Arrow Connector 234"/>
          <p:cNvCxnSpPr>
            <a:stCxn id="112" idx="2"/>
            <a:endCxn id="159" idx="2"/>
          </p:cNvCxnSpPr>
          <p:nvPr/>
        </p:nvCxnSpPr>
        <p:spPr>
          <a:xfrm flipV="1">
            <a:off x="9953418" y="4378599"/>
            <a:ext cx="3083276" cy="26960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565539"/>
              </p:ext>
            </p:extLst>
          </p:nvPr>
        </p:nvGraphicFramePr>
        <p:xfrm>
          <a:off x="266700" y="1143001"/>
          <a:ext cx="14820900" cy="8600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07282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Staff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6294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Orderer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308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308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557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7776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5153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967740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 2/3/14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Supply Ordering Process (Current)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2133600" y="6458039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3056935" y="3931885"/>
            <a:ext cx="980078" cy="7163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clarification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540687" y="51054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1905000" y="2743200"/>
            <a:ext cx="109429" cy="5898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9693087" y="60198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Flowchart: Magnetic Disk 188"/>
          <p:cNvSpPr/>
          <p:nvPr/>
        </p:nvSpPr>
        <p:spPr>
          <a:xfrm>
            <a:off x="2133600" y="7848600"/>
            <a:ext cx="722198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3200400" y="7933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14950887" y="973597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4267200" y="6629400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Flowchart: Magnetic Disk 85"/>
          <p:cNvSpPr/>
          <p:nvPr/>
        </p:nvSpPr>
        <p:spPr>
          <a:xfrm>
            <a:off x="12539241" y="7924800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40137" y="9119106"/>
            <a:ext cx="5238547" cy="39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5 mins-2 days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2040138" y="8839200"/>
            <a:ext cx="5238546" cy="285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– 20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548935" y="8839200"/>
            <a:ext cx="36524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10-30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1353800" y="8839200"/>
            <a:ext cx="8330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5-15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7391398" y="1143000"/>
            <a:ext cx="2" cy="8915400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828800" y="8528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Approve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401049" y="828020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Place Order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7467600" y="5350054"/>
            <a:ext cx="1064837" cy="5935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off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>
            <a:stCxn id="108" idx="3"/>
            <a:endCxn id="84" idx="1"/>
          </p:cNvCxnSpPr>
          <p:nvPr/>
        </p:nvCxnSpPr>
        <p:spPr>
          <a:xfrm>
            <a:off x="8532437" y="5646827"/>
            <a:ext cx="154363" cy="1531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0185197" y="5257800"/>
            <a:ext cx="1016203" cy="5614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order clarifications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283328" y="2590800"/>
            <a:ext cx="1031872" cy="7379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approval &amp; order to Acctg.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11444290" y="5638800"/>
            <a:ext cx="803272" cy="620756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6283328" y="3942342"/>
            <a:ext cx="1031872" cy="7379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Forward approval &amp; order to Acctg.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4191000" y="3977967"/>
            <a:ext cx="990598" cy="63971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budget codes, ENV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Flowchart: Decision 83"/>
          <p:cNvSpPr/>
          <p:nvPr/>
        </p:nvSpPr>
        <p:spPr>
          <a:xfrm>
            <a:off x="8686800" y="5228288"/>
            <a:ext cx="1371601" cy="867712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 needs clarify-cation?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10185197" y="3943439"/>
            <a:ext cx="1016203" cy="56149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order clarifications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eft Arrow Callout 89"/>
          <p:cNvSpPr/>
          <p:nvPr/>
        </p:nvSpPr>
        <p:spPr>
          <a:xfrm>
            <a:off x="914400" y="2362200"/>
            <a:ext cx="1186774" cy="1066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1, Identify &amp; request items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286000" y="2552581"/>
            <a:ext cx="801685" cy="6478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order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5334000" y="3996929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12496800" y="5627644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order status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12496800" y="2590800"/>
            <a:ext cx="803272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order status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ounded Rectangular Callout 106"/>
          <p:cNvSpPr/>
          <p:nvPr/>
        </p:nvSpPr>
        <p:spPr>
          <a:xfrm>
            <a:off x="11506200" y="4635145"/>
            <a:ext cx="864175" cy="622655"/>
          </a:xfrm>
          <a:prstGeom prst="wedgeRoundRectCallout">
            <a:avLst>
              <a:gd name="adj1" fmla="val -29529"/>
              <a:gd name="adj2" fmla="val 1079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Value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Added Step</a:t>
            </a:r>
          </a:p>
        </p:txBody>
      </p:sp>
      <p:cxnSp>
        <p:nvCxnSpPr>
          <p:cNvPr id="109" name="Straight Arrow Connector 108"/>
          <p:cNvCxnSpPr>
            <a:stCxn id="93" idx="3"/>
            <a:endCxn id="92" idx="0"/>
          </p:cNvCxnSpPr>
          <p:nvPr/>
        </p:nvCxnSpPr>
        <p:spPr>
          <a:xfrm>
            <a:off x="3087685" y="2876491"/>
            <a:ext cx="459289" cy="105539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0" idx="3"/>
            <a:endCxn id="93" idx="1"/>
          </p:cNvCxnSpPr>
          <p:nvPr/>
        </p:nvCxnSpPr>
        <p:spPr>
          <a:xfrm flipV="1">
            <a:off x="2101174" y="2876491"/>
            <a:ext cx="184826" cy="1910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92" idx="3"/>
            <a:endCxn id="77" idx="1"/>
          </p:cNvCxnSpPr>
          <p:nvPr/>
        </p:nvCxnSpPr>
        <p:spPr>
          <a:xfrm>
            <a:off x="4037013" y="4290043"/>
            <a:ext cx="153987" cy="778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77" idx="3"/>
            <a:endCxn id="94" idx="1"/>
          </p:cNvCxnSpPr>
          <p:nvPr/>
        </p:nvCxnSpPr>
        <p:spPr>
          <a:xfrm>
            <a:off x="5181598" y="4297826"/>
            <a:ext cx="152402" cy="948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94" idx="3"/>
            <a:endCxn id="128" idx="1"/>
          </p:cNvCxnSpPr>
          <p:nvPr/>
        </p:nvCxnSpPr>
        <p:spPr>
          <a:xfrm>
            <a:off x="6137272" y="4307307"/>
            <a:ext cx="146056" cy="403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2" idx="1"/>
            <a:endCxn id="128" idx="1"/>
          </p:cNvCxnSpPr>
          <p:nvPr/>
        </p:nvCxnSpPr>
        <p:spPr>
          <a:xfrm>
            <a:off x="6283328" y="2959795"/>
            <a:ext cx="0" cy="13515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122" idx="3"/>
            <a:endCxn id="128" idx="3"/>
          </p:cNvCxnSpPr>
          <p:nvPr/>
        </p:nvCxnSpPr>
        <p:spPr>
          <a:xfrm>
            <a:off x="7315200" y="2959795"/>
            <a:ext cx="0" cy="135154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28" idx="3"/>
            <a:endCxn id="108" idx="0"/>
          </p:cNvCxnSpPr>
          <p:nvPr/>
        </p:nvCxnSpPr>
        <p:spPr>
          <a:xfrm>
            <a:off x="7315200" y="4311337"/>
            <a:ext cx="684819" cy="103871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84" idx="0"/>
            <a:endCxn id="115" idx="1"/>
          </p:cNvCxnSpPr>
          <p:nvPr/>
        </p:nvCxnSpPr>
        <p:spPr>
          <a:xfrm>
            <a:off x="9372601" y="5228288"/>
            <a:ext cx="812596" cy="31026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stCxn id="84" idx="2"/>
            <a:endCxn id="126" idx="1"/>
          </p:cNvCxnSpPr>
          <p:nvPr/>
        </p:nvCxnSpPr>
        <p:spPr>
          <a:xfrm flipV="1">
            <a:off x="9372601" y="5949178"/>
            <a:ext cx="2071689" cy="1468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26" idx="3"/>
            <a:endCxn id="102" idx="1"/>
          </p:cNvCxnSpPr>
          <p:nvPr/>
        </p:nvCxnSpPr>
        <p:spPr>
          <a:xfrm flipV="1">
            <a:off x="12247562" y="5938022"/>
            <a:ext cx="249238" cy="111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89" idx="1"/>
            <a:endCxn id="115" idx="1"/>
          </p:cNvCxnSpPr>
          <p:nvPr/>
        </p:nvCxnSpPr>
        <p:spPr>
          <a:xfrm>
            <a:off x="10185197" y="4224188"/>
            <a:ext cx="0" cy="13143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89" idx="3"/>
            <a:endCxn id="115" idx="3"/>
          </p:cNvCxnSpPr>
          <p:nvPr/>
        </p:nvCxnSpPr>
        <p:spPr>
          <a:xfrm>
            <a:off x="11201400" y="4224188"/>
            <a:ext cx="0" cy="13143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06" idx="3"/>
            <a:endCxn id="102" idx="3"/>
          </p:cNvCxnSpPr>
          <p:nvPr/>
        </p:nvCxnSpPr>
        <p:spPr>
          <a:xfrm>
            <a:off x="13300072" y="2901178"/>
            <a:ext cx="0" cy="303684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106" idx="1"/>
          </p:cNvCxnSpPr>
          <p:nvPr/>
        </p:nvCxnSpPr>
        <p:spPr>
          <a:xfrm>
            <a:off x="12496800" y="2901178"/>
            <a:ext cx="0" cy="30480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Flowchart: Document 147"/>
          <p:cNvSpPr/>
          <p:nvPr/>
        </p:nvSpPr>
        <p:spPr>
          <a:xfrm>
            <a:off x="5218116" y="6466998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Flowchart: Magnetic Disk 148"/>
          <p:cNvSpPr/>
          <p:nvPr/>
        </p:nvSpPr>
        <p:spPr>
          <a:xfrm>
            <a:off x="6400800" y="7857559"/>
            <a:ext cx="722198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Flowchart: Document 149"/>
          <p:cNvSpPr/>
          <p:nvPr/>
        </p:nvSpPr>
        <p:spPr>
          <a:xfrm>
            <a:off x="6324600" y="6477000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Flowchart: Magnetic Disk 150"/>
          <p:cNvSpPr/>
          <p:nvPr/>
        </p:nvSpPr>
        <p:spPr>
          <a:xfrm>
            <a:off x="7620000" y="7857559"/>
            <a:ext cx="722198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Flowchart: Document 151"/>
          <p:cNvSpPr/>
          <p:nvPr/>
        </p:nvSpPr>
        <p:spPr>
          <a:xfrm>
            <a:off x="7543800" y="6477000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Flowchart: Magnetic Disk 152"/>
          <p:cNvSpPr/>
          <p:nvPr/>
        </p:nvSpPr>
        <p:spPr>
          <a:xfrm>
            <a:off x="9028116" y="7857559"/>
            <a:ext cx="722198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Flowchart: Document 153"/>
          <p:cNvSpPr/>
          <p:nvPr/>
        </p:nvSpPr>
        <p:spPr>
          <a:xfrm>
            <a:off x="8915400" y="6534239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Flowchart: Document 154"/>
          <p:cNvSpPr/>
          <p:nvPr/>
        </p:nvSpPr>
        <p:spPr>
          <a:xfrm>
            <a:off x="11390316" y="6477000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Triplicate order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Flowchart: Magnetic Disk 155"/>
          <p:cNvSpPr/>
          <p:nvPr/>
        </p:nvSpPr>
        <p:spPr>
          <a:xfrm>
            <a:off x="11472441" y="78575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12268200" y="8839200"/>
            <a:ext cx="833065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1-3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ight Arrow Callout 157"/>
          <p:cNvSpPr/>
          <p:nvPr/>
        </p:nvSpPr>
        <p:spPr>
          <a:xfrm>
            <a:off x="13639800" y="5361800"/>
            <a:ext cx="1143001" cy="58180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Order Receipt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1" name="Straight Arrow Connector 160"/>
          <p:cNvCxnSpPr>
            <a:stCxn id="102" idx="3"/>
            <a:endCxn id="158" idx="1"/>
          </p:cNvCxnSpPr>
          <p:nvPr/>
        </p:nvCxnSpPr>
        <p:spPr>
          <a:xfrm flipV="1">
            <a:off x="13300072" y="5652700"/>
            <a:ext cx="339728" cy="2853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2" name="Rounded Rectangle 161"/>
          <p:cNvSpPr/>
          <p:nvPr/>
        </p:nvSpPr>
        <p:spPr>
          <a:xfrm>
            <a:off x="7563053" y="9144000"/>
            <a:ext cx="5737019" cy="39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16 mins – 2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66700" y="1143001"/>
          <a:ext cx="14820900" cy="86004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07282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Staff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6294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Orderer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308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308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7557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77764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65153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9677400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 2/3/14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Supply Ordering Process (Current)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63887" y="3228201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/>
          <p:nvPr/>
        </p:nvCxnSpPr>
        <p:spPr>
          <a:xfrm flipV="1">
            <a:off x="1905000" y="2743200"/>
            <a:ext cx="109429" cy="5898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4648200" y="2362200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3200400" y="7933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14950887" y="973597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2040137" y="9143999"/>
            <a:ext cx="6037063" cy="4243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15 mins – 4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040138" y="8887599"/>
            <a:ext cx="4249534" cy="237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10-60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7010401" y="8839200"/>
            <a:ext cx="1066799" cy="285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28800" y="8528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Receive Order 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5257800" y="2362200"/>
            <a:ext cx="1031872" cy="7379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 to correct location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Flowchart: Decision 83"/>
          <p:cNvSpPr/>
          <p:nvPr/>
        </p:nvSpPr>
        <p:spPr>
          <a:xfrm>
            <a:off x="3287948" y="2497319"/>
            <a:ext cx="1634572" cy="1084191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at correct location?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Left Arrow Callout 89"/>
          <p:cNvSpPr/>
          <p:nvPr/>
        </p:nvSpPr>
        <p:spPr>
          <a:xfrm>
            <a:off x="914400" y="2362200"/>
            <a:ext cx="1186774" cy="1066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2, Place Order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286000" y="2552581"/>
            <a:ext cx="801685" cy="647819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705600" y="2955552"/>
            <a:ext cx="1254128" cy="620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shipping documents to Acctg</a:t>
            </a:r>
          </a:p>
        </p:txBody>
      </p:sp>
      <p:sp>
        <p:nvSpPr>
          <p:cNvPr id="107" name="Rounded Rectangular Callout 106"/>
          <p:cNvSpPr/>
          <p:nvPr/>
        </p:nvSpPr>
        <p:spPr>
          <a:xfrm>
            <a:off x="2488625" y="1587145"/>
            <a:ext cx="864175" cy="622655"/>
          </a:xfrm>
          <a:prstGeom prst="wedgeRoundRectCallout">
            <a:avLst>
              <a:gd name="adj1" fmla="val -29529"/>
              <a:gd name="adj2" fmla="val 1079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Value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Added Step</a:t>
            </a:r>
          </a:p>
        </p:txBody>
      </p:sp>
      <p:cxnSp>
        <p:nvCxnSpPr>
          <p:cNvPr id="109" name="Straight Arrow Connector 108"/>
          <p:cNvCxnSpPr>
            <a:stCxn id="93" idx="3"/>
            <a:endCxn id="84" idx="1"/>
          </p:cNvCxnSpPr>
          <p:nvPr/>
        </p:nvCxnSpPr>
        <p:spPr>
          <a:xfrm>
            <a:off x="3087685" y="2876491"/>
            <a:ext cx="200263" cy="1629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90" idx="3"/>
            <a:endCxn id="93" idx="1"/>
          </p:cNvCxnSpPr>
          <p:nvPr/>
        </p:nvCxnSpPr>
        <p:spPr>
          <a:xfrm flipV="1">
            <a:off x="2101174" y="2876491"/>
            <a:ext cx="184826" cy="1910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94" idx="3"/>
            <a:endCxn id="97" idx="0"/>
          </p:cNvCxnSpPr>
          <p:nvPr/>
        </p:nvCxnSpPr>
        <p:spPr>
          <a:xfrm>
            <a:off x="7959728" y="3265930"/>
            <a:ext cx="713084" cy="214427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84" idx="0"/>
            <a:endCxn id="122" idx="1"/>
          </p:cNvCxnSpPr>
          <p:nvPr/>
        </p:nvCxnSpPr>
        <p:spPr>
          <a:xfrm>
            <a:off x="4105234" y="2497319"/>
            <a:ext cx="1152566" cy="23387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Flowchart: Document 147"/>
          <p:cNvSpPr/>
          <p:nvPr/>
        </p:nvSpPr>
        <p:spPr>
          <a:xfrm>
            <a:off x="5294316" y="6466998"/>
            <a:ext cx="954084" cy="123816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with Facilities &amp; other program area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Flowchart: Magnetic Disk 152"/>
          <p:cNvSpPr/>
          <p:nvPr/>
        </p:nvSpPr>
        <p:spPr>
          <a:xfrm>
            <a:off x="7050202" y="7857559"/>
            <a:ext cx="722198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Flowchart: Document 153"/>
          <p:cNvSpPr/>
          <p:nvPr/>
        </p:nvSpPr>
        <p:spPr>
          <a:xfrm>
            <a:off x="6817398" y="6574868"/>
            <a:ext cx="1143000" cy="892732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Scanned or original packing slip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7960398" y="5410200"/>
            <a:ext cx="1424828" cy="7772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Accounting Receiving Process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Straight Arrow Connector 102"/>
          <p:cNvCxnSpPr>
            <a:stCxn id="84" idx="2"/>
            <a:endCxn id="94" idx="1"/>
          </p:cNvCxnSpPr>
          <p:nvPr/>
        </p:nvCxnSpPr>
        <p:spPr>
          <a:xfrm flipV="1">
            <a:off x="4105234" y="3265930"/>
            <a:ext cx="2600366" cy="31558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06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2014 Continual Impact LLC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Supply ordering process – future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/>
          <a:lstStyle/>
          <a:p>
            <a:r>
              <a:rPr lang="en-US" dirty="0" smtClean="0"/>
              <a:t>Department of Health &amp; Environment – Johnson County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6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58684"/>
              </p:ext>
            </p:extLst>
          </p:nvPr>
        </p:nvGraphicFramePr>
        <p:xfrm>
          <a:off x="266700" y="984601"/>
          <a:ext cx="14820900" cy="8845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100"/>
                <a:gridCol w="13639800"/>
              </a:tblGrid>
              <a:tr h="1204897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Staff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2289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Orderer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0449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04898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1618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9524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096594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1512663" y="996762"/>
            <a:ext cx="1015273" cy="74595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 need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953763" y="5561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9725236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3062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 2/3/14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2286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Supply Ordering Process (Future)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1600200" y="6324600"/>
            <a:ext cx="1063606" cy="82924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Kanban card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 form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2667000" y="2345409"/>
            <a:ext cx="1371600" cy="709655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OK?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2838242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Straight Arrow Connector 124"/>
          <p:cNvCxnSpPr>
            <a:endCxn id="209" idx="0"/>
          </p:cNvCxnSpPr>
          <p:nvPr/>
        </p:nvCxnSpPr>
        <p:spPr>
          <a:xfrm flipH="1">
            <a:off x="14675928" y="3449875"/>
            <a:ext cx="7711" cy="89124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0" name="Flowchart: Magnetic Disk 189"/>
          <p:cNvSpPr/>
          <p:nvPr/>
        </p:nvSpPr>
        <p:spPr>
          <a:xfrm>
            <a:off x="2786210" y="7529750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5011400" y="950737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68" name="Flowchart: Document 67"/>
          <p:cNvSpPr/>
          <p:nvPr/>
        </p:nvSpPr>
        <p:spPr>
          <a:xfrm>
            <a:off x="5396429" y="6255267"/>
            <a:ext cx="893580" cy="967906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 vendor list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supply items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owchart: Magnetic Disk 78"/>
          <p:cNvSpPr/>
          <p:nvPr/>
        </p:nvSpPr>
        <p:spPr>
          <a:xfrm>
            <a:off x="5534054" y="7533415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752600" y="9296399"/>
            <a:ext cx="12877800" cy="2924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21-mins – 4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752600" y="8924356"/>
            <a:ext cx="910960" cy="3708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706761" y="8915399"/>
            <a:ext cx="4966944" cy="3843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11436965" y="8925580"/>
            <a:ext cx="3193435" cy="369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10-15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295400" y="6242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Identify Need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103" name="Straight Arrow Connector 102"/>
          <p:cNvCxnSpPr>
            <a:stCxn id="24" idx="4"/>
            <a:endCxn id="6" idx="1"/>
          </p:cNvCxnSpPr>
          <p:nvPr/>
        </p:nvCxnSpPr>
        <p:spPr>
          <a:xfrm>
            <a:off x="2020300" y="1742714"/>
            <a:ext cx="646700" cy="95752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>
            <a:off x="5395890" y="2950340"/>
            <a:ext cx="905290" cy="56036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std. items list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10146166" y="2296748"/>
            <a:ext cx="912717" cy="127407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p-card form (copy from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 or email from Oracle) 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450448" y="2852194"/>
            <a:ext cx="1155723" cy="590758"/>
          </a:xfrm>
          <a:prstGeom prst="round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Order (copy from std list)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V="1">
            <a:off x="6290008" y="3147093"/>
            <a:ext cx="142720" cy="8343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>
            <a:stCxn id="130" idx="3"/>
          </p:cNvCxnSpPr>
          <p:nvPr/>
        </p:nvCxnSpPr>
        <p:spPr>
          <a:xfrm>
            <a:off x="7606171" y="3147573"/>
            <a:ext cx="304327" cy="992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6" idx="2"/>
          </p:cNvCxnSpPr>
          <p:nvPr/>
        </p:nvCxnSpPr>
        <p:spPr>
          <a:xfrm>
            <a:off x="3352800" y="3055064"/>
            <a:ext cx="2046703" cy="15897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82" idx="1"/>
          </p:cNvCxnSpPr>
          <p:nvPr/>
        </p:nvCxnSpPr>
        <p:spPr>
          <a:xfrm>
            <a:off x="8874290" y="3144169"/>
            <a:ext cx="149248" cy="1047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Flowchart: Magnetic Disk 200"/>
          <p:cNvSpPr/>
          <p:nvPr/>
        </p:nvSpPr>
        <p:spPr>
          <a:xfrm>
            <a:off x="1718841" y="7467600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Flowchart: Document 201"/>
          <p:cNvSpPr/>
          <p:nvPr/>
        </p:nvSpPr>
        <p:spPr>
          <a:xfrm>
            <a:off x="7970601" y="6274796"/>
            <a:ext cx="833065" cy="94150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Order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Receipt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Flowchart: Magnetic Disk 202"/>
          <p:cNvSpPr/>
          <p:nvPr/>
        </p:nvSpPr>
        <p:spPr>
          <a:xfrm>
            <a:off x="6444189" y="752974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Vendor web site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Flowchart: Document 203"/>
          <p:cNvSpPr/>
          <p:nvPr/>
        </p:nvSpPr>
        <p:spPr>
          <a:xfrm>
            <a:off x="10295722" y="6279421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orders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Rounded Rectangle 207"/>
          <p:cNvSpPr/>
          <p:nvPr/>
        </p:nvSpPr>
        <p:spPr>
          <a:xfrm>
            <a:off x="7677150" y="8924356"/>
            <a:ext cx="3743532" cy="375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Right Arrow Callout 208"/>
          <p:cNvSpPr/>
          <p:nvPr/>
        </p:nvSpPr>
        <p:spPr>
          <a:xfrm>
            <a:off x="14252233" y="4341120"/>
            <a:ext cx="1304139" cy="90196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 Page 2 </a:t>
            </a:r>
            <a:r>
              <a:rPr lang="en-US" sz="1200" dirty="0" err="1" smtClean="0">
                <a:solidFill>
                  <a:schemeClr val="tx1"/>
                </a:solidFill>
              </a:rPr>
              <a:t>Acctg</a:t>
            </a:r>
            <a:r>
              <a:rPr lang="en-US" sz="1200" dirty="0" smtClean="0">
                <a:solidFill>
                  <a:schemeClr val="tx1"/>
                </a:solidFill>
              </a:rPr>
              <a:t>. reconciliation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2" name="Rounded Rectangular Callout 221"/>
          <p:cNvSpPr/>
          <p:nvPr/>
        </p:nvSpPr>
        <p:spPr>
          <a:xfrm>
            <a:off x="6445829" y="1721873"/>
            <a:ext cx="1023600" cy="720077"/>
          </a:xfrm>
          <a:prstGeom prst="wedgeRoundRectCallout">
            <a:avLst>
              <a:gd name="adj1" fmla="val -29529"/>
              <a:gd name="adj2" fmla="val 107925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Value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Added Step</a:t>
            </a:r>
          </a:p>
        </p:txBody>
      </p:sp>
      <p:cxnSp>
        <p:nvCxnSpPr>
          <p:cNvPr id="107" name="Straight Connector 106"/>
          <p:cNvCxnSpPr>
            <a:stCxn id="71" idx="2"/>
          </p:cNvCxnSpPr>
          <p:nvPr/>
        </p:nvCxnSpPr>
        <p:spPr>
          <a:xfrm>
            <a:off x="2581276" y="962799"/>
            <a:ext cx="125484" cy="8867001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4114231" y="2185272"/>
            <a:ext cx="1219568" cy="8692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additional budget OR decline request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3388786" y="2345408"/>
            <a:ext cx="718963" cy="24977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581400" y="2152442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7887323" y="2858382"/>
            <a:ext cx="949895" cy="591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order documents in folder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Flowchart: Magnetic Disk 150"/>
          <p:cNvSpPr/>
          <p:nvPr/>
        </p:nvSpPr>
        <p:spPr>
          <a:xfrm>
            <a:off x="8048376" y="7561695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Flowchart: Magnetic Disk 151"/>
          <p:cNvSpPr/>
          <p:nvPr/>
        </p:nvSpPr>
        <p:spPr>
          <a:xfrm>
            <a:off x="11550472" y="7570992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Flowchart: Magnetic Disk 152"/>
          <p:cNvSpPr/>
          <p:nvPr/>
        </p:nvSpPr>
        <p:spPr>
          <a:xfrm>
            <a:off x="10363200" y="75527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</a:p>
          <a:p>
            <a:pPr algn="ctr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Arrow Connector 155"/>
          <p:cNvCxnSpPr/>
          <p:nvPr/>
        </p:nvCxnSpPr>
        <p:spPr>
          <a:xfrm flipV="1">
            <a:off x="11940493" y="1844360"/>
            <a:ext cx="636067" cy="9873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0" idx="2"/>
          </p:cNvCxnSpPr>
          <p:nvPr/>
        </p:nvCxnSpPr>
        <p:spPr>
          <a:xfrm>
            <a:off x="7606171" y="962799"/>
            <a:ext cx="70979" cy="8867001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67249" y="609600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Place Order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48600" y="609600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Document Order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57" name="Flowchart: Document 56"/>
          <p:cNvSpPr/>
          <p:nvPr/>
        </p:nvSpPr>
        <p:spPr>
          <a:xfrm>
            <a:off x="2822594" y="6324600"/>
            <a:ext cx="1063606" cy="82924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Codes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Expense types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owchart: Document 57"/>
          <p:cNvSpPr/>
          <p:nvPr/>
        </p:nvSpPr>
        <p:spPr>
          <a:xfrm>
            <a:off x="6445829" y="6202965"/>
            <a:ext cx="793171" cy="1037672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Kanban cards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Flowchart: Document 61"/>
          <p:cNvSpPr/>
          <p:nvPr/>
        </p:nvSpPr>
        <p:spPr>
          <a:xfrm>
            <a:off x="14144883" y="6279421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P-card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Receipt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417529" y="1248788"/>
            <a:ext cx="883237" cy="591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order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H="1">
            <a:off x="12356559" y="996762"/>
            <a:ext cx="2" cy="8915400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13452186" y="1252867"/>
            <a:ext cx="949895" cy="591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Orderer packing slip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12906229" y="2835988"/>
            <a:ext cx="949895" cy="591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&amp; upload packing slip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4010269" y="2804327"/>
            <a:ext cx="1102295" cy="6548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 order inaccuracies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lowchart: Document 69"/>
          <p:cNvSpPr/>
          <p:nvPr/>
        </p:nvSpPr>
        <p:spPr>
          <a:xfrm>
            <a:off x="13079664" y="6271050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Packing slip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Flowchart: Magnetic Disk 71"/>
          <p:cNvSpPr/>
          <p:nvPr/>
        </p:nvSpPr>
        <p:spPr>
          <a:xfrm>
            <a:off x="13073827" y="7497647"/>
            <a:ext cx="831254" cy="7133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Scanner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point</a:t>
            </a:r>
          </a:p>
          <a:p>
            <a:pPr algn="ctr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390477" y="654129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Receive Order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cxnSp>
        <p:nvCxnSpPr>
          <p:cNvPr id="74" name="Straight Arrow Connector 73"/>
          <p:cNvCxnSpPr>
            <a:stCxn id="67" idx="3"/>
            <a:endCxn id="69" idx="1"/>
          </p:cNvCxnSpPr>
          <p:nvPr/>
        </p:nvCxnSpPr>
        <p:spPr>
          <a:xfrm flipV="1">
            <a:off x="13856124" y="3131734"/>
            <a:ext cx="154145" cy="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3" idx="3"/>
            <a:endCxn id="66" idx="1"/>
          </p:cNvCxnSpPr>
          <p:nvPr/>
        </p:nvCxnSpPr>
        <p:spPr>
          <a:xfrm>
            <a:off x="13300766" y="1544535"/>
            <a:ext cx="151420" cy="407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67" idx="0"/>
          </p:cNvCxnSpPr>
          <p:nvPr/>
        </p:nvCxnSpPr>
        <p:spPr>
          <a:xfrm flipH="1">
            <a:off x="13381177" y="1929614"/>
            <a:ext cx="361777" cy="90637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9023538" y="2858899"/>
            <a:ext cx="949895" cy="59149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Email from Oracle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V="1">
            <a:off x="9957584" y="3124200"/>
            <a:ext cx="209673" cy="886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Rounded Rectangle 93"/>
          <p:cNvSpPr/>
          <p:nvPr/>
        </p:nvSpPr>
        <p:spPr>
          <a:xfrm>
            <a:off x="11319821" y="2826663"/>
            <a:ext cx="949895" cy="7498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p-card form in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Sharepoint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11048110" y="3120848"/>
            <a:ext cx="260981" cy="61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Flowchart: Magnetic Disk 116"/>
          <p:cNvSpPr/>
          <p:nvPr/>
        </p:nvSpPr>
        <p:spPr>
          <a:xfrm>
            <a:off x="9309922" y="7553708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Flowchart: Document 117"/>
          <p:cNvSpPr/>
          <p:nvPr/>
        </p:nvSpPr>
        <p:spPr>
          <a:xfrm>
            <a:off x="11436966" y="6271051"/>
            <a:ext cx="833065" cy="7296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P-card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Flowchart: Document 118"/>
          <p:cNvSpPr/>
          <p:nvPr/>
        </p:nvSpPr>
        <p:spPr>
          <a:xfrm>
            <a:off x="9027132" y="6280771"/>
            <a:ext cx="973065" cy="935534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Oracle: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P-card Transaction email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9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89501"/>
              </p:ext>
            </p:extLst>
          </p:nvPr>
        </p:nvGraphicFramePr>
        <p:xfrm>
          <a:off x="266700" y="914401"/>
          <a:ext cx="14820900" cy="8915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121446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 Staff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34185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Orderer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132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Program Director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21446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Accounting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27421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Info/ Deliverables/</a:t>
                      </a:r>
                      <a:b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Job Aids/ Templates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063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105297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Time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 Time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5561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9725236"/>
            <a:ext cx="4922520" cy="409364"/>
          </a:xfrm>
        </p:spPr>
        <p:txBody>
          <a:bodyPr/>
          <a:lstStyle/>
          <a:p>
            <a:pPr algn="l"/>
            <a:r>
              <a:rPr lang="en-US" sz="1000" dirty="0" smtClean="0">
                <a:solidFill>
                  <a:schemeClr val="tx1"/>
                </a:solidFill>
                <a:latin typeface="Futura Lt BT" pitchFamily="34" charset="0"/>
              </a:rPr>
              <a:t>© Continual Impact LLC</a:t>
            </a:r>
            <a:endParaRPr lang="en-US" sz="1000" dirty="0">
              <a:solidFill>
                <a:schemeClr val="tx1"/>
              </a:solidFill>
              <a:latin typeface="Futura Lt B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306288"/>
            <a:ext cx="223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 2/3/14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2286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Supply Ordering Process (Future) 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190" name="Flowchart: Magnetic Disk 189"/>
          <p:cNvSpPr/>
          <p:nvPr/>
        </p:nvSpPr>
        <p:spPr>
          <a:xfrm>
            <a:off x="2819400" y="7599536"/>
            <a:ext cx="761998" cy="70626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Share ponit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5011400" y="958357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2</a:t>
            </a:r>
            <a:endParaRPr lang="en-US" sz="1000" dirty="0"/>
          </a:p>
        </p:txBody>
      </p:sp>
      <p:sp>
        <p:nvSpPr>
          <p:cNvPr id="79" name="Flowchart: Magnetic Disk 78"/>
          <p:cNvSpPr/>
          <p:nvPr/>
        </p:nvSpPr>
        <p:spPr>
          <a:xfrm>
            <a:off x="5534054" y="7603201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90800" y="9372599"/>
            <a:ext cx="5491858" cy="367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Total time:  10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mins – 1 day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636910" y="9000556"/>
            <a:ext cx="5445748" cy="3462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10-15 mins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76449" y="624245"/>
            <a:ext cx="2571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Futura Lt BT" pitchFamily="34" charset="0"/>
              </a:rPr>
              <a:t>Reconcile Order</a:t>
            </a:r>
            <a:endParaRPr lang="en-US" sz="1600" b="1" dirty="0">
              <a:solidFill>
                <a:srgbClr val="FF0000"/>
              </a:solidFill>
              <a:latin typeface="Futura Lt BT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3949590" y="3657600"/>
            <a:ext cx="1131857" cy="9924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P-card purchases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5486400" y="4882394"/>
            <a:ext cx="1106698" cy="8326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documents to TFM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7" name="Straight Arrow Connector 146"/>
          <p:cNvCxnSpPr>
            <a:stCxn id="104" idx="3"/>
            <a:endCxn id="108" idx="1"/>
          </p:cNvCxnSpPr>
          <p:nvPr/>
        </p:nvCxnSpPr>
        <p:spPr>
          <a:xfrm>
            <a:off x="5081447" y="4153828"/>
            <a:ext cx="404953" cy="114486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endCxn id="104" idx="1"/>
          </p:cNvCxnSpPr>
          <p:nvPr/>
        </p:nvCxnSpPr>
        <p:spPr>
          <a:xfrm flipV="1">
            <a:off x="3429000" y="4153828"/>
            <a:ext cx="520590" cy="57047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08" idx="3"/>
            <a:endCxn id="148" idx="1"/>
          </p:cNvCxnSpPr>
          <p:nvPr/>
        </p:nvCxnSpPr>
        <p:spPr>
          <a:xfrm flipV="1">
            <a:off x="6593098" y="5288056"/>
            <a:ext cx="341102" cy="1064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3" name="Flowchart: Magnetic Disk 202"/>
          <p:cNvSpPr/>
          <p:nvPr/>
        </p:nvSpPr>
        <p:spPr>
          <a:xfrm>
            <a:off x="7052841" y="7628959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Image Now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9143998" y="914400"/>
            <a:ext cx="2" cy="8915400"/>
          </a:xfrm>
          <a:prstGeom prst="line">
            <a:avLst/>
          </a:prstGeom>
          <a:ln w="25400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ounded Rectangle 115"/>
          <p:cNvSpPr/>
          <p:nvPr/>
        </p:nvSpPr>
        <p:spPr>
          <a:xfrm>
            <a:off x="2343979" y="4724299"/>
            <a:ext cx="1219568" cy="10686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Reconcile P-card (1/ week)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8" name="Straight Arrow Connector 137"/>
          <p:cNvCxnSpPr>
            <a:endCxn id="116" idx="1"/>
          </p:cNvCxnSpPr>
          <p:nvPr/>
        </p:nvCxnSpPr>
        <p:spPr>
          <a:xfrm>
            <a:off x="1717798" y="5258627"/>
            <a:ext cx="626181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Rounded Rectangle 147"/>
          <p:cNvSpPr/>
          <p:nvPr/>
        </p:nvSpPr>
        <p:spPr>
          <a:xfrm>
            <a:off x="6934200" y="4958594"/>
            <a:ext cx="1148458" cy="6589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Upload documents to Image Now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6" name="Straight Arrow Connector 155"/>
          <p:cNvCxnSpPr>
            <a:stCxn id="148" idx="3"/>
            <a:endCxn id="76" idx="2"/>
          </p:cNvCxnSpPr>
          <p:nvPr/>
        </p:nvCxnSpPr>
        <p:spPr>
          <a:xfrm flipV="1">
            <a:off x="8082658" y="5271040"/>
            <a:ext cx="299342" cy="1701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Document 56"/>
          <p:cNvSpPr/>
          <p:nvPr/>
        </p:nvSpPr>
        <p:spPr>
          <a:xfrm>
            <a:off x="2450372" y="6216554"/>
            <a:ext cx="1063606" cy="829241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P-card form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Receipts</a:t>
            </a:r>
          </a:p>
          <a:p>
            <a:pPr marL="91440" indent="-91440"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Packing slip</a:t>
            </a:r>
          </a:p>
          <a:p>
            <a:pPr marL="91440" indent="-91440">
              <a:buFont typeface="Arial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Left Arrow Callout 64"/>
          <p:cNvSpPr/>
          <p:nvPr/>
        </p:nvSpPr>
        <p:spPr>
          <a:xfrm>
            <a:off x="777845" y="3583256"/>
            <a:ext cx="1186774" cy="10668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Go to Page 2, Place Order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8382000" y="5034794"/>
            <a:ext cx="654020" cy="47249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Flowchart: Magnetic Disk 79"/>
          <p:cNvSpPr/>
          <p:nvPr/>
        </p:nvSpPr>
        <p:spPr>
          <a:xfrm>
            <a:off x="4233441" y="7537386"/>
            <a:ext cx="719559" cy="67684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Oracle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9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26393</TotalTime>
  <Words>843</Words>
  <Application>Microsoft Office PowerPoint</Application>
  <PresentationFormat>Custom</PresentationFormat>
  <Paragraphs>325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Futura Lt BT</vt:lpstr>
      <vt:lpstr>Office Theme</vt:lpstr>
      <vt:lpstr>Supply ordering process – Current </vt:lpstr>
      <vt:lpstr>PowerPoint Presentation</vt:lpstr>
      <vt:lpstr>PowerPoint Presentation</vt:lpstr>
      <vt:lpstr>PowerPoint Presentation</vt:lpstr>
      <vt:lpstr>Supply ordering process – future</vt:lpstr>
      <vt:lpstr>PowerPoint Presentation</vt:lpstr>
      <vt:lpstr>PowerPoint Presentation</vt:lpstr>
    </vt:vector>
  </TitlesOfParts>
  <Company>Air Products and Chemicals,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vecellpe</dc:creator>
  <cp:lastModifiedBy>Whiteman, Debra, DHE</cp:lastModifiedBy>
  <cp:revision>331</cp:revision>
  <cp:lastPrinted>2014-02-19T21:36:49Z</cp:lastPrinted>
  <dcterms:created xsi:type="dcterms:W3CDTF">2012-06-13T01:33:39Z</dcterms:created>
  <dcterms:modified xsi:type="dcterms:W3CDTF">2014-02-19T21:47:59Z</dcterms:modified>
</cp:coreProperties>
</file>