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8" r:id="rId3"/>
    <p:sldId id="279" r:id="rId4"/>
    <p:sldId id="280" r:id="rId5"/>
    <p:sldId id="281" r:id="rId6"/>
  </p:sldIdLst>
  <p:sldSz cx="15544800" cy="10058400"/>
  <p:notesSz cx="10018713" cy="14447838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6067" autoAdjust="0"/>
    <p:restoredTop sz="94660"/>
  </p:normalViewPr>
  <p:slideViewPr>
    <p:cSldViewPr>
      <p:cViewPr>
        <p:scale>
          <a:sx n="48" d="100"/>
          <a:sy n="48" d="100"/>
        </p:scale>
        <p:origin x="912" y="34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l">
              <a:defRPr sz="21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4953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r">
              <a:defRPr sz="2100"/>
            </a:lvl1pPr>
          </a:lstStyle>
          <a:p>
            <a:fld id="{A5EB2679-DB64-42F6-B03E-A29D3B9A315D}" type="datetimeFigureOut">
              <a:rPr lang="en-US" smtClean="0"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l">
              <a:defRPr sz="2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4953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r">
              <a:defRPr sz="2100"/>
            </a:lvl1pPr>
          </a:lstStyle>
          <a:p>
            <a:fld id="{855B1F42-FB09-4C92-8EB8-A5FEBF2D20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11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l">
              <a:defRPr sz="21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53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r">
              <a:defRPr sz="2100"/>
            </a:lvl1pPr>
          </a:lstStyle>
          <a:p>
            <a:fld id="{FAB41DAB-82F2-4310-9A34-8DF8DDECDB1C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1082675"/>
            <a:ext cx="8370887" cy="5418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3308" tIns="81654" rIns="163308" bIns="816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6862723"/>
            <a:ext cx="8014970" cy="6501527"/>
          </a:xfrm>
          <a:prstGeom prst="rect">
            <a:avLst/>
          </a:prstGeom>
        </p:spPr>
        <p:txBody>
          <a:bodyPr vert="horz" lIns="163308" tIns="81654" rIns="163308" bIns="816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l">
              <a:defRPr sz="2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53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r">
              <a:defRPr sz="2100"/>
            </a:lvl1pPr>
          </a:lstStyle>
          <a:p>
            <a:fld id="{8A85DFC9-C165-4A22-A1C2-7BACE7C1A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98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Quality                                    June 14, 2012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9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Quality                                    June 14, 2012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9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Quality                                    June 14, 2012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Quality                                    June 14, 2012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26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Quality                                    June 14, 2012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E062-D7DE-40AB-9DA2-3F38EC9A084C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033-2EF2-42C2-ADC9-D0095F85B90E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A86-0D16-42B6-B8D3-9C7672BF575D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62F4-B064-42F5-8213-B7861996BBA9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CC9A-2E02-4C87-B1E5-2775C4A63AE8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FF2-E8A2-4654-9FFF-64DB22FB404C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9F5-5272-47E6-B059-562D4C464173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BB47-E580-4FF3-ACD3-CDCEB0B8D27D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C209-1A5B-47B2-90CD-BCC9F2DD31FD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8AE-0040-4DEF-BECD-EF139B1B0879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30E5-9DE6-4F17-B960-A7028942CD40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832-59E2-4271-B5E8-3AD3A7D0E881}" type="datetime1">
              <a:rPr lang="en-US" smtClean="0"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14854"/>
              </p:ext>
            </p:extLst>
          </p:nvPr>
        </p:nvGraphicFramePr>
        <p:xfrm>
          <a:off x="266700" y="1182398"/>
          <a:ext cx="14820900" cy="8376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45431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Records Processing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398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Coder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( 2 FT, 3 PT)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234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Coder 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 FT, 3 PT)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67429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6402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413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 smtClean="0">
                        <a:latin typeface="Futura Lt BT" pitchFamily="34" charset="0"/>
                      </a:endParaRP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533400" y="1591183"/>
            <a:ext cx="1279603" cy="99961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Certificates Arrive from LHDs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prstClr val="black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44400" y="697468"/>
            <a:ext cx="31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prstClr val="black"/>
                </a:solidFill>
                <a:latin typeface="Futura Lt BT" pitchFamily="34" charset="0"/>
              </a:rPr>
              <a:t>Date created:  Jan 8, 2015</a:t>
            </a:r>
            <a:endParaRPr lang="en-US" sz="18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76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NC State Death Registration &amp; Data File Creation Processes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(Future)</a:t>
            </a:r>
            <a:endParaRPr lang="en-US" sz="2800" b="1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093337" y="1676400"/>
            <a:ext cx="950397" cy="760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received county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013667" y="1712166"/>
            <a:ext cx="887144" cy="666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envelopes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200858" y="1520877"/>
            <a:ext cx="971342" cy="9175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 mail is ready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Arrow Connector 106"/>
          <p:cNvCxnSpPr>
            <a:stCxn id="24" idx="6"/>
            <a:endCxn id="65" idx="1"/>
          </p:cNvCxnSpPr>
          <p:nvPr/>
        </p:nvCxnSpPr>
        <p:spPr>
          <a:xfrm flipV="1">
            <a:off x="1813003" y="2045382"/>
            <a:ext cx="200664" cy="4561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5" idx="3"/>
            <a:endCxn id="95" idx="1"/>
          </p:cNvCxnSpPr>
          <p:nvPr/>
        </p:nvCxnSpPr>
        <p:spPr>
          <a:xfrm>
            <a:off x="2900811" y="2045382"/>
            <a:ext cx="192526" cy="1123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95" idx="3"/>
            <a:endCxn id="87" idx="1"/>
          </p:cNvCxnSpPr>
          <p:nvPr/>
        </p:nvCxnSpPr>
        <p:spPr>
          <a:xfrm flipV="1">
            <a:off x="4043734" y="2004729"/>
            <a:ext cx="160253" cy="5188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Page 1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75" name="Straight Arrow Connector 74"/>
          <p:cNvCxnSpPr>
            <a:stCxn id="92" idx="3"/>
            <a:endCxn id="94" idx="1"/>
          </p:cNvCxnSpPr>
          <p:nvPr/>
        </p:nvCxnSpPr>
        <p:spPr>
          <a:xfrm>
            <a:off x="6172200" y="1979639"/>
            <a:ext cx="228600" cy="133166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Flowchart: Document 79"/>
          <p:cNvSpPr/>
          <p:nvPr/>
        </p:nvSpPr>
        <p:spPr>
          <a:xfrm>
            <a:off x="3281735" y="5600992"/>
            <a:ext cx="833065" cy="125700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VS Report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Sheet</a:t>
            </a:r>
          </a:p>
        </p:txBody>
      </p:sp>
      <p:sp>
        <p:nvSpPr>
          <p:cNvPr id="86" name="Flowchart: Magnetic Disk 85"/>
          <p:cNvSpPr/>
          <p:nvPr/>
        </p:nvSpPr>
        <p:spPr>
          <a:xfrm>
            <a:off x="4246985" y="7300674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Drawer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13003" y="9195423"/>
            <a:ext cx="13274597" cy="243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813003" y="8882198"/>
            <a:ext cx="4416811" cy="2618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781800" y="8839200"/>
            <a:ext cx="8305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6248400" y="1176755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04800" y="533400"/>
            <a:ext cx="461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Step 3:  State Registration &amp; Data Entry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25049" y="828020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Coding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6705" y="8686800"/>
            <a:ext cx="535095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00200" y="838201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Mail Processing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203987" y="1494858"/>
            <a:ext cx="825213" cy="10197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in county folder in  “Mail” Drawer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owchart: Predefined Process 32"/>
          <p:cNvSpPr/>
          <p:nvPr/>
        </p:nvSpPr>
        <p:spPr>
          <a:xfrm>
            <a:off x="1447800" y="2513623"/>
            <a:ext cx="2222787" cy="1258569"/>
          </a:xfrm>
          <a:prstGeom prst="flowChartPredefined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Certificates mailed weekly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100 counties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Received envelope includes County &amp; “Contains Death Certificate”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400800" y="2895600"/>
            <a:ext cx="8264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 county folder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391399" y="2895600"/>
            <a:ext cx="1049909" cy="8765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# of certificates match report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0755956" y="2895600"/>
            <a:ext cx="902644" cy="98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</a:t>
            </a:r>
            <a:r>
              <a:rPr lang="en-US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certificats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date of death order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09"/>
          <p:cNvCxnSpPr>
            <a:stCxn id="87" idx="3"/>
            <a:endCxn id="92" idx="1"/>
          </p:cNvCxnSpPr>
          <p:nvPr/>
        </p:nvCxnSpPr>
        <p:spPr>
          <a:xfrm flipV="1">
            <a:off x="5029200" y="1979639"/>
            <a:ext cx="171658" cy="2509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4" idx="3"/>
            <a:endCxn id="103" idx="1"/>
          </p:cNvCxnSpPr>
          <p:nvPr/>
        </p:nvCxnSpPr>
        <p:spPr>
          <a:xfrm>
            <a:off x="7227244" y="3311300"/>
            <a:ext cx="164155" cy="2259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3" idx="3"/>
          </p:cNvCxnSpPr>
          <p:nvPr/>
        </p:nvCxnSpPr>
        <p:spPr>
          <a:xfrm>
            <a:off x="8441308" y="3333896"/>
            <a:ext cx="169292" cy="1233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3"/>
            <a:endCxn id="104" idx="1"/>
          </p:cNvCxnSpPr>
          <p:nvPr/>
        </p:nvCxnSpPr>
        <p:spPr>
          <a:xfrm>
            <a:off x="10556510" y="3311300"/>
            <a:ext cx="199446" cy="779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Pentagon 53"/>
          <p:cNvSpPr/>
          <p:nvPr/>
        </p:nvSpPr>
        <p:spPr>
          <a:xfrm>
            <a:off x="14020800" y="3962400"/>
            <a:ext cx="855540" cy="65859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Flowchart: Predefined Process 54"/>
          <p:cNvSpPr/>
          <p:nvPr/>
        </p:nvSpPr>
        <p:spPr>
          <a:xfrm>
            <a:off x="4178013" y="3276600"/>
            <a:ext cx="1765587" cy="838155"/>
          </a:xfrm>
          <a:prstGeom prst="flowChartPredefined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Original Corrected Certificates added to the drawer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Flowchart: Magnetic Disk 61"/>
          <p:cNvSpPr/>
          <p:nvPr/>
        </p:nvSpPr>
        <p:spPr>
          <a:xfrm>
            <a:off x="6324600" y="7315200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Drawer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6041241" y="2029038"/>
            <a:ext cx="984504" cy="79878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Wait</a:t>
            </a:r>
            <a:endParaRPr lang="en-US" sz="1200" b="1" dirty="0"/>
          </a:p>
        </p:txBody>
      </p:sp>
      <p:sp>
        <p:nvSpPr>
          <p:cNvPr id="69" name="Flowchart: Document 68"/>
          <p:cNvSpPr/>
          <p:nvPr/>
        </p:nvSpPr>
        <p:spPr>
          <a:xfrm>
            <a:off x="7548935" y="5600992"/>
            <a:ext cx="833065" cy="79980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VS Report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8616478" y="2927132"/>
            <a:ext cx="9026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for accuracy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730066" y="2739800"/>
            <a:ext cx="826444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 out errors found, record error &amp; initials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76"/>
          <p:cNvCxnSpPr>
            <a:stCxn id="74" idx="3"/>
            <a:endCxn id="76" idx="1"/>
          </p:cNvCxnSpPr>
          <p:nvPr/>
        </p:nvCxnSpPr>
        <p:spPr>
          <a:xfrm flipV="1">
            <a:off x="9519122" y="3311300"/>
            <a:ext cx="210944" cy="3153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11887200" y="2819400"/>
            <a:ext cx="1676400" cy="106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county folder in the “Coded” drawer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errors in the Correction folder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3803956" y="2931302"/>
            <a:ext cx="9026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county folder is completed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lowchart: Document 82"/>
          <p:cNvSpPr/>
          <p:nvPr/>
        </p:nvSpPr>
        <p:spPr>
          <a:xfrm>
            <a:off x="8686800" y="5600992"/>
            <a:ext cx="833065" cy="59594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 Checklist</a:t>
            </a:r>
          </a:p>
        </p:txBody>
      </p:sp>
      <p:sp>
        <p:nvSpPr>
          <p:cNvPr id="84" name="Flowchart: Magnetic Disk 83"/>
          <p:cNvSpPr/>
          <p:nvPr/>
        </p:nvSpPr>
        <p:spPr>
          <a:xfrm>
            <a:off x="12268200" y="7315200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Coded Drawer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/>
          <p:cNvCxnSpPr>
            <a:stCxn id="104" idx="3"/>
            <a:endCxn id="81" idx="1"/>
          </p:cNvCxnSpPr>
          <p:nvPr/>
        </p:nvCxnSpPr>
        <p:spPr>
          <a:xfrm flipV="1">
            <a:off x="11658600" y="3351100"/>
            <a:ext cx="228600" cy="381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1" idx="3"/>
            <a:endCxn id="82" idx="1"/>
          </p:cNvCxnSpPr>
          <p:nvPr/>
        </p:nvCxnSpPr>
        <p:spPr>
          <a:xfrm flipV="1">
            <a:off x="13563600" y="3347002"/>
            <a:ext cx="240356" cy="409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Flowchart: Document 90"/>
          <p:cNvSpPr/>
          <p:nvPr/>
        </p:nvSpPr>
        <p:spPr>
          <a:xfrm>
            <a:off x="13797335" y="5562600"/>
            <a:ext cx="909265" cy="9906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Log (on top the cabinet)</a:t>
            </a:r>
          </a:p>
        </p:txBody>
      </p:sp>
      <p:cxnSp>
        <p:nvCxnSpPr>
          <p:cNvPr id="99" name="Straight Arrow Connector 98"/>
          <p:cNvCxnSpPr>
            <a:stCxn id="82" idx="2"/>
            <a:endCxn id="54" idx="0"/>
          </p:cNvCxnSpPr>
          <p:nvPr/>
        </p:nvCxnSpPr>
        <p:spPr>
          <a:xfrm>
            <a:off x="14255278" y="3762702"/>
            <a:ext cx="28644" cy="19969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4369764" y="2209800"/>
            <a:ext cx="1497636" cy="1063643"/>
            <a:chOff x="6016625" y="4471441"/>
            <a:chExt cx="1755775" cy="1256477"/>
          </a:xfrm>
        </p:grpSpPr>
        <p:pic>
          <p:nvPicPr>
            <p:cNvPr id="109" name="Picture 2" descr="http://pixabay.com/static/uploads/photo/2013/07/13/10/22/refresh-157064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25" y="4471441"/>
              <a:ext cx="1755775" cy="125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3" name="Rectangle 112"/>
            <p:cNvSpPr/>
            <p:nvPr/>
          </p:nvSpPr>
          <p:spPr>
            <a:xfrm>
              <a:off x="6259807" y="4736813"/>
              <a:ext cx="1283319" cy="545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Repeat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until all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3106400" y="2212957"/>
            <a:ext cx="1497636" cy="1063643"/>
            <a:chOff x="6016625" y="4471441"/>
            <a:chExt cx="1755775" cy="1256477"/>
          </a:xfrm>
        </p:grpSpPr>
        <p:pic>
          <p:nvPicPr>
            <p:cNvPr id="118" name="Picture 2" descr="http://pixabay.com/static/uploads/photo/2013/07/13/10/22/refresh-157064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25" y="4471441"/>
              <a:ext cx="1755775" cy="125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" name="Rectangle 118"/>
            <p:cNvSpPr/>
            <p:nvPr/>
          </p:nvSpPr>
          <p:spPr>
            <a:xfrm>
              <a:off x="6259807" y="4736813"/>
              <a:ext cx="1283319" cy="545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Repeat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until all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9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56969"/>
              </p:ext>
            </p:extLst>
          </p:nvPr>
        </p:nvGraphicFramePr>
        <p:xfrm>
          <a:off x="266700" y="1181299"/>
          <a:ext cx="14820900" cy="8583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2245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Records Processing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12333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Coder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( 2 FT, 3 PT)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11432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 Worker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0972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Medical Data Entry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 FT)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0972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8103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1046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prstClr val="black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54141" y="697468"/>
            <a:ext cx="31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prstClr val="black"/>
                </a:solidFill>
                <a:latin typeface="Futura Lt BT" pitchFamily="34" charset="0"/>
              </a:rPr>
              <a:t>Date created:  Jan 8, 2015</a:t>
            </a:r>
            <a:endParaRPr lang="en-US" sz="18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76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NC State Death Registration &amp; Data File Creation Processes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(Future)</a:t>
            </a:r>
            <a:endParaRPr lang="en-US" sz="2800" b="1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316803" y="1373176"/>
            <a:ext cx="950397" cy="760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certificates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150427" y="1409362"/>
            <a:ext cx="946517" cy="6648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 ~ 100 certificates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200858" y="2514600"/>
            <a:ext cx="971342" cy="9175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stamp each certificate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Arrow Connector 106"/>
          <p:cNvCxnSpPr>
            <a:stCxn id="59" idx="3"/>
            <a:endCxn id="65" idx="1"/>
          </p:cNvCxnSpPr>
          <p:nvPr/>
        </p:nvCxnSpPr>
        <p:spPr>
          <a:xfrm flipV="1">
            <a:off x="1541340" y="1741790"/>
            <a:ext cx="609087" cy="1299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5" idx="3"/>
            <a:endCxn id="95" idx="1"/>
          </p:cNvCxnSpPr>
          <p:nvPr/>
        </p:nvCxnSpPr>
        <p:spPr>
          <a:xfrm>
            <a:off x="3096944" y="1741790"/>
            <a:ext cx="219859" cy="1159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95" idx="3"/>
            <a:endCxn id="87" idx="1"/>
          </p:cNvCxnSpPr>
          <p:nvPr/>
        </p:nvCxnSpPr>
        <p:spPr>
          <a:xfrm>
            <a:off x="4267200" y="1753388"/>
            <a:ext cx="241588" cy="118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8298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Page 2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75" name="Straight Arrow Connector 74"/>
          <p:cNvCxnSpPr>
            <a:stCxn id="92" idx="3"/>
            <a:endCxn id="94" idx="1"/>
          </p:cNvCxnSpPr>
          <p:nvPr/>
        </p:nvCxnSpPr>
        <p:spPr>
          <a:xfrm flipV="1">
            <a:off x="6172200" y="2971290"/>
            <a:ext cx="228600" cy="207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Flowchart: Magnetic Disk 85"/>
          <p:cNvSpPr/>
          <p:nvPr/>
        </p:nvSpPr>
        <p:spPr>
          <a:xfrm>
            <a:off x="2341985" y="7743348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Coded Drawer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199" y="9524999"/>
            <a:ext cx="13411201" cy="207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133600" y="9077980"/>
            <a:ext cx="5046216" cy="2946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918705" y="9077980"/>
            <a:ext cx="7092696" cy="26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7430412" y="1200732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04800" y="533400"/>
            <a:ext cx="461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Step 3:  State Registration &amp; Data Entry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8925580"/>
            <a:ext cx="535095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183015" y="8903851"/>
            <a:ext cx="732491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00200" y="838201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Death Registration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508788" y="1375554"/>
            <a:ext cx="762390" cy="758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cover sheet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400800" y="2532994"/>
            <a:ext cx="956818" cy="8765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certificates in the Data Entry cart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560691" y="3810000"/>
            <a:ext cx="1049909" cy="8765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certificates to log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0744200" y="4984532"/>
            <a:ext cx="9026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medical data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09"/>
          <p:cNvCxnSpPr>
            <a:stCxn id="87" idx="3"/>
            <a:endCxn id="92" idx="0"/>
          </p:cNvCxnSpPr>
          <p:nvPr/>
        </p:nvCxnSpPr>
        <p:spPr>
          <a:xfrm>
            <a:off x="5271178" y="1754577"/>
            <a:ext cx="415351" cy="76002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67" idx="3"/>
            <a:endCxn id="103" idx="1"/>
          </p:cNvCxnSpPr>
          <p:nvPr/>
        </p:nvCxnSpPr>
        <p:spPr>
          <a:xfrm>
            <a:off x="7357618" y="4248296"/>
            <a:ext cx="203073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3" idx="3"/>
          </p:cNvCxnSpPr>
          <p:nvPr/>
        </p:nvCxnSpPr>
        <p:spPr>
          <a:xfrm>
            <a:off x="8610600" y="4248296"/>
            <a:ext cx="169292" cy="1233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3"/>
            <a:endCxn id="104" idx="1"/>
          </p:cNvCxnSpPr>
          <p:nvPr/>
        </p:nvCxnSpPr>
        <p:spPr>
          <a:xfrm>
            <a:off x="10556510" y="5387866"/>
            <a:ext cx="187690" cy="1236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Pentagon 53"/>
          <p:cNvSpPr/>
          <p:nvPr/>
        </p:nvSpPr>
        <p:spPr>
          <a:xfrm>
            <a:off x="14020800" y="6172200"/>
            <a:ext cx="855540" cy="65859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Flowchart: Magnetic Disk 61"/>
          <p:cNvSpPr/>
          <p:nvPr/>
        </p:nvSpPr>
        <p:spPr>
          <a:xfrm>
            <a:off x="6324600" y="7757874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Entry Cart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1447800" y="1868213"/>
            <a:ext cx="984504" cy="79878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Wait</a:t>
            </a:r>
            <a:endParaRPr lang="en-US" sz="1200" b="1" dirty="0"/>
          </a:p>
        </p:txBody>
      </p:sp>
      <p:sp>
        <p:nvSpPr>
          <p:cNvPr id="69" name="Flowchart: Document 68"/>
          <p:cNvSpPr/>
          <p:nvPr/>
        </p:nvSpPr>
        <p:spPr>
          <a:xfrm>
            <a:off x="7548935" y="6439192"/>
            <a:ext cx="833065" cy="79980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MICAR log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8763000" y="3893000"/>
            <a:ext cx="9026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certificate availability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601197" y="4984532"/>
            <a:ext cx="955313" cy="8066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 up certificates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76"/>
          <p:cNvCxnSpPr>
            <a:stCxn id="74" idx="3"/>
            <a:endCxn id="76" idx="0"/>
          </p:cNvCxnSpPr>
          <p:nvPr/>
        </p:nvCxnSpPr>
        <p:spPr>
          <a:xfrm>
            <a:off x="9665644" y="4308700"/>
            <a:ext cx="413210" cy="67583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11887200" y="4984532"/>
            <a:ext cx="1007491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errors to Supr.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3106400" y="4984532"/>
            <a:ext cx="826444" cy="8066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log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lowchart: Document 82"/>
          <p:cNvSpPr/>
          <p:nvPr/>
        </p:nvSpPr>
        <p:spPr>
          <a:xfrm>
            <a:off x="8768135" y="6490660"/>
            <a:ext cx="833065" cy="59594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84" name="Flowchart: Magnetic Disk 83"/>
          <p:cNvSpPr/>
          <p:nvPr/>
        </p:nvSpPr>
        <p:spPr>
          <a:xfrm>
            <a:off x="10744200" y="7757874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MICAR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/>
          <p:cNvCxnSpPr>
            <a:stCxn id="104" idx="3"/>
            <a:endCxn id="81" idx="1"/>
          </p:cNvCxnSpPr>
          <p:nvPr/>
        </p:nvCxnSpPr>
        <p:spPr>
          <a:xfrm>
            <a:off x="11646844" y="5400232"/>
            <a:ext cx="240356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1" idx="3"/>
            <a:endCxn id="82" idx="1"/>
          </p:cNvCxnSpPr>
          <p:nvPr/>
        </p:nvCxnSpPr>
        <p:spPr>
          <a:xfrm flipV="1">
            <a:off x="12894691" y="5387866"/>
            <a:ext cx="211709" cy="1236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15" idx="2"/>
            <a:endCxn id="54" idx="0"/>
          </p:cNvCxnSpPr>
          <p:nvPr/>
        </p:nvCxnSpPr>
        <p:spPr>
          <a:xfrm flipH="1">
            <a:off x="14283922" y="5867400"/>
            <a:ext cx="188200" cy="3048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5117875" y="1295400"/>
            <a:ext cx="1497636" cy="1063643"/>
            <a:chOff x="6016625" y="4471441"/>
            <a:chExt cx="1755775" cy="1256477"/>
          </a:xfrm>
        </p:grpSpPr>
        <p:pic>
          <p:nvPicPr>
            <p:cNvPr id="109" name="Picture 2" descr="http://pixabay.com/static/uploads/photo/2013/07/13/10/22/refresh-157064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25" y="4471441"/>
              <a:ext cx="1755775" cy="125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3" name="Rectangle 112"/>
            <p:cNvSpPr/>
            <p:nvPr/>
          </p:nvSpPr>
          <p:spPr>
            <a:xfrm>
              <a:off x="6259807" y="4736813"/>
              <a:ext cx="1283319" cy="545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Repeat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until all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2344400" y="4267200"/>
            <a:ext cx="1497636" cy="1063643"/>
            <a:chOff x="6016625" y="4471441"/>
            <a:chExt cx="1755775" cy="1256477"/>
          </a:xfrm>
        </p:grpSpPr>
        <p:pic>
          <p:nvPicPr>
            <p:cNvPr id="118" name="Picture 2" descr="http://pixabay.com/static/uploads/photo/2013/07/13/10/22/refresh-157064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25" y="4471441"/>
              <a:ext cx="1755775" cy="125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" name="Rectangle 118"/>
            <p:cNvSpPr/>
            <p:nvPr/>
          </p:nvSpPr>
          <p:spPr>
            <a:xfrm>
              <a:off x="6259807" y="4736813"/>
              <a:ext cx="1283319" cy="545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Repeat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until all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Pentagon 58"/>
          <p:cNvSpPr/>
          <p:nvPr/>
        </p:nvSpPr>
        <p:spPr>
          <a:xfrm>
            <a:off x="685800" y="1542394"/>
            <a:ext cx="855540" cy="65859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Cont’d from Page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Flowchart: Magnetic Disk 59"/>
          <p:cNvSpPr/>
          <p:nvPr/>
        </p:nvSpPr>
        <p:spPr>
          <a:xfrm>
            <a:off x="3484985" y="7757874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#ing Machine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400800" y="3810000"/>
            <a:ext cx="956818" cy="8765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the cart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Isosceles Triangle 72"/>
          <p:cNvSpPr/>
          <p:nvPr/>
        </p:nvSpPr>
        <p:spPr>
          <a:xfrm>
            <a:off x="6934200" y="3066394"/>
            <a:ext cx="984504" cy="79878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Wait</a:t>
            </a:r>
            <a:endParaRPr lang="en-US" sz="1200" b="1" dirty="0"/>
          </a:p>
        </p:txBody>
      </p:sp>
      <p:sp>
        <p:nvSpPr>
          <p:cNvPr id="78" name="Flowchart: Magnetic Disk 77"/>
          <p:cNvSpPr/>
          <p:nvPr/>
        </p:nvSpPr>
        <p:spPr>
          <a:xfrm>
            <a:off x="7620000" y="7757874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67600" y="8382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Medical Data Entry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399393" y="2980399"/>
            <a:ext cx="1407" cy="143920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7" idx="3"/>
          </p:cNvCxnSpPr>
          <p:nvPr/>
        </p:nvCxnSpPr>
        <p:spPr>
          <a:xfrm>
            <a:off x="7357618" y="4248296"/>
            <a:ext cx="4709" cy="1627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owchart: Magnetic Disk 92"/>
          <p:cNvSpPr/>
          <p:nvPr/>
        </p:nvSpPr>
        <p:spPr>
          <a:xfrm>
            <a:off x="9677400" y="7772400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Entry Cart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11887200" y="3733800"/>
            <a:ext cx="1007491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errors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1887200" y="4114800"/>
            <a:ext cx="1407" cy="143920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2876393" y="3962400"/>
            <a:ext cx="1407" cy="143920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14020800" y="5036000"/>
            <a:ext cx="9026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certificates to cart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Flowchart: Magnetic Disk 119"/>
          <p:cNvSpPr/>
          <p:nvPr/>
        </p:nvSpPr>
        <p:spPr>
          <a:xfrm>
            <a:off x="14000585" y="7757874"/>
            <a:ext cx="858415" cy="9289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Entry Cart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Flowchart: Document 120"/>
          <p:cNvSpPr/>
          <p:nvPr/>
        </p:nvSpPr>
        <p:spPr>
          <a:xfrm>
            <a:off x="13030200" y="6400800"/>
            <a:ext cx="833065" cy="79980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MICAR log</a:t>
            </a:r>
          </a:p>
        </p:txBody>
      </p:sp>
    </p:spTree>
    <p:extLst>
      <p:ext uri="{BB962C8B-B14F-4D97-AF65-F5344CB8AC3E}">
        <p14:creationId xmlns:p14="http://schemas.microsoft.com/office/powerpoint/2010/main" val="34857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81859"/>
              </p:ext>
            </p:extLst>
          </p:nvPr>
        </p:nvGraphicFramePr>
        <p:xfrm>
          <a:off x="266700" y="1181299"/>
          <a:ext cx="14820900" cy="8577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501693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Records Processing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46328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2657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 Worker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56955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Medical Data Entry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77718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Vital Statistics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9751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Entry 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3128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Entry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2211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Verification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2657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183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328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prstClr val="black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54141" y="697468"/>
            <a:ext cx="31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prstClr val="black"/>
                </a:solidFill>
                <a:latin typeface="Futura Lt BT" pitchFamily="34" charset="0"/>
              </a:rPr>
              <a:t>Date created:  Jan 8, 2015</a:t>
            </a:r>
            <a:endParaRPr lang="en-US" sz="18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76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NC State Death Registration &amp; Data File Creation Processes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(Future)</a:t>
            </a:r>
            <a:endParaRPr lang="en-US" sz="2800" b="1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2842776" y="2192208"/>
            <a:ext cx="950397" cy="760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report availability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676400" y="2190632"/>
            <a:ext cx="946517" cy="789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Super MICAR files on the LAN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158925" y="2266832"/>
            <a:ext cx="906452" cy="6884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out certificates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Arrow Connector 106"/>
          <p:cNvCxnSpPr>
            <a:endCxn id="65" idx="1"/>
          </p:cNvCxnSpPr>
          <p:nvPr/>
        </p:nvCxnSpPr>
        <p:spPr>
          <a:xfrm>
            <a:off x="1524000" y="2580937"/>
            <a:ext cx="152400" cy="458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5" idx="3"/>
            <a:endCxn id="95" idx="1"/>
          </p:cNvCxnSpPr>
          <p:nvPr/>
        </p:nvCxnSpPr>
        <p:spPr>
          <a:xfrm flipV="1">
            <a:off x="2622917" y="2572420"/>
            <a:ext cx="219859" cy="131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59" idx="2"/>
            <a:endCxn id="87" idx="1"/>
          </p:cNvCxnSpPr>
          <p:nvPr/>
        </p:nvCxnSpPr>
        <p:spPr>
          <a:xfrm>
            <a:off x="991993" y="2971800"/>
            <a:ext cx="3175941" cy="191863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8298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Page </a:t>
            </a:r>
            <a:r>
              <a:rPr lang="en-US" sz="10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75" name="Straight Arrow Connector 74"/>
          <p:cNvCxnSpPr>
            <a:stCxn id="92" idx="3"/>
            <a:endCxn id="94" idx="0"/>
          </p:cNvCxnSpPr>
          <p:nvPr/>
        </p:nvCxnSpPr>
        <p:spPr>
          <a:xfrm>
            <a:off x="6065377" y="2611039"/>
            <a:ext cx="390414" cy="181952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Flowchart: Magnetic Disk 85"/>
          <p:cNvSpPr/>
          <p:nvPr/>
        </p:nvSpPr>
        <p:spPr>
          <a:xfrm>
            <a:off x="1801858" y="80567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MICAR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199" y="9524999"/>
            <a:ext cx="13411201" cy="207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133600" y="9077980"/>
            <a:ext cx="5046216" cy="2946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918705" y="9077980"/>
            <a:ext cx="7092696" cy="26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3962400" y="1295400"/>
            <a:ext cx="90687" cy="8175991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04800" y="533400"/>
            <a:ext cx="461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Step 3:  State Registration &amp; Data Entry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183015" y="8903851"/>
            <a:ext cx="732491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167934" y="4513737"/>
            <a:ext cx="891725" cy="753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on certs. For data entry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977382" y="4430560"/>
            <a:ext cx="956818" cy="8765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certificates to Data Entry area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6934200" y="5383874"/>
            <a:ext cx="950788" cy="7368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 up certificates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0363200" y="6300904"/>
            <a:ext cx="9026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 up certificates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09"/>
          <p:cNvCxnSpPr>
            <a:stCxn id="102" idx="3"/>
            <a:endCxn id="92" idx="1"/>
          </p:cNvCxnSpPr>
          <p:nvPr/>
        </p:nvCxnSpPr>
        <p:spPr>
          <a:xfrm flipV="1">
            <a:off x="5006525" y="2611039"/>
            <a:ext cx="152400" cy="324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103" idx="0"/>
          </p:cNvCxnSpPr>
          <p:nvPr/>
        </p:nvCxnSpPr>
        <p:spPr>
          <a:xfrm>
            <a:off x="6934200" y="4792656"/>
            <a:ext cx="475394" cy="59121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3" idx="3"/>
            <a:endCxn id="74" idx="1"/>
          </p:cNvCxnSpPr>
          <p:nvPr/>
        </p:nvCxnSpPr>
        <p:spPr>
          <a:xfrm flipV="1">
            <a:off x="7884988" y="5729769"/>
            <a:ext cx="192212" cy="2253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3"/>
            <a:endCxn id="104" idx="0"/>
          </p:cNvCxnSpPr>
          <p:nvPr/>
        </p:nvCxnSpPr>
        <p:spPr>
          <a:xfrm>
            <a:off x="10456539" y="5812948"/>
            <a:ext cx="357983" cy="48795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Pentagon 53"/>
          <p:cNvSpPr/>
          <p:nvPr/>
        </p:nvSpPr>
        <p:spPr>
          <a:xfrm>
            <a:off x="14055693" y="5414385"/>
            <a:ext cx="855540" cy="65859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Flowchart: Magnetic Disk 61"/>
          <p:cNvSpPr/>
          <p:nvPr/>
        </p:nvSpPr>
        <p:spPr>
          <a:xfrm>
            <a:off x="5999585" y="80772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Elevator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8077200" y="5374503"/>
            <a:ext cx="1124807" cy="7105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demographic data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396375" y="5428137"/>
            <a:ext cx="1060164" cy="7696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on To Be Verified table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76"/>
          <p:cNvCxnSpPr>
            <a:stCxn id="74" idx="3"/>
          </p:cNvCxnSpPr>
          <p:nvPr/>
        </p:nvCxnSpPr>
        <p:spPr>
          <a:xfrm>
            <a:off x="9202007" y="5729769"/>
            <a:ext cx="207429" cy="10170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11430000" y="6300904"/>
            <a:ext cx="1007491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Re-key select fields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2649200" y="6295282"/>
            <a:ext cx="943065" cy="8370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 &amp; correct highlighted errors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lowchart: Document 82"/>
          <p:cNvSpPr/>
          <p:nvPr/>
        </p:nvSpPr>
        <p:spPr>
          <a:xfrm>
            <a:off x="5164060" y="7391400"/>
            <a:ext cx="833065" cy="59594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MICAR log</a:t>
            </a:r>
          </a:p>
        </p:txBody>
      </p:sp>
      <p:cxnSp>
        <p:nvCxnSpPr>
          <p:cNvPr id="88" name="Straight Arrow Connector 87"/>
          <p:cNvCxnSpPr>
            <a:stCxn id="104" idx="3"/>
            <a:endCxn id="81" idx="1"/>
          </p:cNvCxnSpPr>
          <p:nvPr/>
        </p:nvCxnSpPr>
        <p:spPr>
          <a:xfrm>
            <a:off x="11265844" y="6716604"/>
            <a:ext cx="164156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1" idx="3"/>
            <a:endCxn id="82" idx="1"/>
          </p:cNvCxnSpPr>
          <p:nvPr/>
        </p:nvCxnSpPr>
        <p:spPr>
          <a:xfrm flipV="1">
            <a:off x="12437491" y="6713793"/>
            <a:ext cx="211709" cy="281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15" idx="0"/>
          </p:cNvCxnSpPr>
          <p:nvPr/>
        </p:nvCxnSpPr>
        <p:spPr>
          <a:xfrm flipV="1">
            <a:off x="14243522" y="5948343"/>
            <a:ext cx="75293" cy="35256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8664125" y="4669294"/>
            <a:ext cx="1497636" cy="1063643"/>
            <a:chOff x="6016625" y="4471441"/>
            <a:chExt cx="1755775" cy="1256477"/>
          </a:xfrm>
        </p:grpSpPr>
        <p:pic>
          <p:nvPicPr>
            <p:cNvPr id="109" name="Picture 2" descr="http://pixabay.com/static/uploads/photo/2013/07/13/10/22/refresh-157064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25" y="4471441"/>
              <a:ext cx="1755775" cy="125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3" name="Rectangle 112"/>
            <p:cNvSpPr/>
            <p:nvPr/>
          </p:nvSpPr>
          <p:spPr>
            <a:xfrm>
              <a:off x="6237361" y="4741485"/>
              <a:ext cx="1283319" cy="545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Repeat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until all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2333481" y="5504337"/>
            <a:ext cx="1497636" cy="1063643"/>
            <a:chOff x="6016625" y="4471441"/>
            <a:chExt cx="1755775" cy="1256477"/>
          </a:xfrm>
        </p:grpSpPr>
        <p:pic>
          <p:nvPicPr>
            <p:cNvPr id="118" name="Picture 2" descr="http://pixabay.com/static/uploads/photo/2013/07/13/10/22/refresh-157064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25" y="4471441"/>
              <a:ext cx="1755775" cy="125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" name="Rectangle 118"/>
            <p:cNvSpPr/>
            <p:nvPr/>
          </p:nvSpPr>
          <p:spPr>
            <a:xfrm>
              <a:off x="6259807" y="4736813"/>
              <a:ext cx="1283319" cy="545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Repeat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until all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Pentagon 58"/>
          <p:cNvSpPr/>
          <p:nvPr/>
        </p:nvSpPr>
        <p:spPr>
          <a:xfrm>
            <a:off x="746882" y="2398008"/>
            <a:ext cx="777118" cy="57379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Cont’d from Page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Flowchart: Magnetic Disk 59"/>
          <p:cNvSpPr/>
          <p:nvPr/>
        </p:nvSpPr>
        <p:spPr>
          <a:xfrm>
            <a:off x="3021058" y="80567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Isosceles Triangle 72"/>
          <p:cNvSpPr/>
          <p:nvPr/>
        </p:nvSpPr>
        <p:spPr>
          <a:xfrm>
            <a:off x="6781800" y="4495800"/>
            <a:ext cx="984504" cy="79878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Wait</a:t>
            </a:r>
            <a:endParaRPr lang="en-US" sz="1200" b="1" dirty="0"/>
          </a:p>
        </p:txBody>
      </p:sp>
      <p:sp>
        <p:nvSpPr>
          <p:cNvPr id="78" name="Flowchart: Magnetic Disk 77"/>
          <p:cNvSpPr/>
          <p:nvPr/>
        </p:nvSpPr>
        <p:spPr>
          <a:xfrm>
            <a:off x="5029200" y="81329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24000" y="864780"/>
            <a:ext cx="27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Medical Data Entry Cont’d.</a:t>
            </a:r>
          </a:p>
        </p:txBody>
      </p:sp>
      <p:cxnSp>
        <p:nvCxnSpPr>
          <p:cNvPr id="85" name="Straight Connector 84"/>
          <p:cNvCxnSpPr>
            <a:stCxn id="95" idx="1"/>
          </p:cNvCxnSpPr>
          <p:nvPr/>
        </p:nvCxnSpPr>
        <p:spPr>
          <a:xfrm>
            <a:off x="2842776" y="2572420"/>
            <a:ext cx="16827" cy="147651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46699" y="5333033"/>
            <a:ext cx="4709" cy="1627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owchart: Magnetic Disk 92"/>
          <p:cNvSpPr/>
          <p:nvPr/>
        </p:nvSpPr>
        <p:spPr>
          <a:xfrm>
            <a:off x="8133185" y="81329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Point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13792200" y="6300904"/>
            <a:ext cx="902644" cy="831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certificates to cart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Flowchart: Magnetic Disk 119"/>
          <p:cNvSpPr/>
          <p:nvPr/>
        </p:nvSpPr>
        <p:spPr>
          <a:xfrm>
            <a:off x="13868400" y="80772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Entry Cart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3810000" y="2791633"/>
            <a:ext cx="16827" cy="156131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659521" y="1258938"/>
            <a:ext cx="1073892" cy="90242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END:  NCHS data available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Straight Arrow Connector 100"/>
          <p:cNvCxnSpPr>
            <a:stCxn id="95" idx="0"/>
          </p:cNvCxnSpPr>
          <p:nvPr/>
        </p:nvCxnSpPr>
        <p:spPr>
          <a:xfrm flipH="1" flipV="1">
            <a:off x="3196467" y="1905000"/>
            <a:ext cx="121508" cy="28720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4114800" y="2266832"/>
            <a:ext cx="891725" cy="753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on certs. For data entry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Straight Connector 120"/>
          <p:cNvCxnSpPr>
            <a:stCxn id="102" idx="1"/>
            <a:endCxn id="87" idx="1"/>
          </p:cNvCxnSpPr>
          <p:nvPr/>
        </p:nvCxnSpPr>
        <p:spPr>
          <a:xfrm>
            <a:off x="4114800" y="2643533"/>
            <a:ext cx="53134" cy="22469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006525" y="2867833"/>
            <a:ext cx="53134" cy="2362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800600" y="838200"/>
            <a:ext cx="5060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Demographic Data Entry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27" name="Flowchart: Predefined Process 126"/>
          <p:cNvSpPr/>
          <p:nvPr/>
        </p:nvSpPr>
        <p:spPr>
          <a:xfrm>
            <a:off x="8664125" y="6037737"/>
            <a:ext cx="968297" cy="448556"/>
          </a:xfrm>
          <a:prstGeom prst="flowChartPredefined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No flags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8" name="Straight Arrow Connector 127"/>
          <p:cNvCxnSpPr>
            <a:stCxn id="82" idx="3"/>
            <a:endCxn id="115" idx="1"/>
          </p:cNvCxnSpPr>
          <p:nvPr/>
        </p:nvCxnSpPr>
        <p:spPr>
          <a:xfrm>
            <a:off x="13592265" y="6713793"/>
            <a:ext cx="199935" cy="281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Flowchart: Magnetic Disk 128"/>
          <p:cNvSpPr/>
          <p:nvPr/>
        </p:nvSpPr>
        <p:spPr>
          <a:xfrm>
            <a:off x="11485985" y="80772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Point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Flowchart: Magnetic Disk 129"/>
          <p:cNvSpPr/>
          <p:nvPr/>
        </p:nvSpPr>
        <p:spPr>
          <a:xfrm>
            <a:off x="12705185" y="80772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Point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Pentagon 131"/>
          <p:cNvSpPr/>
          <p:nvPr/>
        </p:nvSpPr>
        <p:spPr>
          <a:xfrm>
            <a:off x="2819399" y="3693407"/>
            <a:ext cx="973773" cy="6595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5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2269"/>
              </p:ext>
            </p:extLst>
          </p:nvPr>
        </p:nvGraphicFramePr>
        <p:xfrm>
          <a:off x="266700" y="1181299"/>
          <a:ext cx="14820900" cy="8323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501693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Records Processing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46328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7312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 Worker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56955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Medical Data Entry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77718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Vital Statistics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9751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Entry 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3128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Entry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2211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Verification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2657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183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328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prstClr val="black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54141" y="697468"/>
            <a:ext cx="31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prstClr val="black"/>
                </a:solidFill>
                <a:latin typeface="Futura Lt BT" pitchFamily="34" charset="0"/>
              </a:rPr>
              <a:t>Date created:  Jan 8, 2015</a:t>
            </a:r>
            <a:endParaRPr lang="en-US" sz="18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76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NC State Death Registration &amp; Data File Creation Processes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(Future)</a:t>
            </a:r>
            <a:endParaRPr lang="en-US" sz="2800" b="1" dirty="0">
              <a:solidFill>
                <a:prstClr val="black"/>
              </a:solidFill>
              <a:latin typeface="Futura Lt BT" pitchFamily="34" charset="0"/>
            </a:endParaRPr>
          </a:p>
        </p:txBody>
      </p:sp>
      <p:cxnSp>
        <p:nvCxnSpPr>
          <p:cNvPr id="125" name="Straight Arrow Connector 124"/>
          <p:cNvCxnSpPr>
            <a:endCxn id="87" idx="1"/>
          </p:cNvCxnSpPr>
          <p:nvPr/>
        </p:nvCxnSpPr>
        <p:spPr>
          <a:xfrm>
            <a:off x="1600199" y="4002792"/>
            <a:ext cx="175076" cy="56490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8298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Page 4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6" name="Flowchart: Magnetic Disk 85"/>
          <p:cNvSpPr/>
          <p:nvPr/>
        </p:nvSpPr>
        <p:spPr>
          <a:xfrm>
            <a:off x="1801858" y="78486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Point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199" y="9362420"/>
            <a:ext cx="13411201" cy="207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600200" y="8915402"/>
            <a:ext cx="4217778" cy="26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538712" y="8915400"/>
            <a:ext cx="8548888" cy="332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7621505" y="1176754"/>
            <a:ext cx="90687" cy="8175991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04800" y="533400"/>
            <a:ext cx="461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Step 3:  State Registration &amp; Data Entry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820709" y="8903851"/>
            <a:ext cx="732491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775275" y="4191000"/>
            <a:ext cx="891725" cy="753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&amp; Store EP file on LAN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895600" y="4221877"/>
            <a:ext cx="956818" cy="75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voids &amp; range of certificates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6553200" y="2066771"/>
            <a:ext cx="950788" cy="7368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Log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0363200" y="2133600"/>
            <a:ext cx="902644" cy="6700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vault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/>
          <p:cNvCxnSpPr>
            <a:stCxn id="106" idx="3"/>
          </p:cNvCxnSpPr>
          <p:nvPr/>
        </p:nvCxnSpPr>
        <p:spPr>
          <a:xfrm flipV="1">
            <a:off x="6084244" y="2819400"/>
            <a:ext cx="849956" cy="18288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3" idx="3"/>
            <a:endCxn id="74" idx="1"/>
          </p:cNvCxnSpPr>
          <p:nvPr/>
        </p:nvCxnSpPr>
        <p:spPr>
          <a:xfrm>
            <a:off x="7503988" y="2435203"/>
            <a:ext cx="192212" cy="4129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6" idx="3"/>
            <a:endCxn id="104" idx="1"/>
          </p:cNvCxnSpPr>
          <p:nvPr/>
        </p:nvCxnSpPr>
        <p:spPr>
          <a:xfrm>
            <a:off x="10075539" y="2439484"/>
            <a:ext cx="287661" cy="2913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Pentagon 53"/>
          <p:cNvSpPr/>
          <p:nvPr/>
        </p:nvSpPr>
        <p:spPr>
          <a:xfrm>
            <a:off x="5852814" y="5166442"/>
            <a:ext cx="855540" cy="65859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Flowchart: Magnetic Disk 61"/>
          <p:cNvSpPr/>
          <p:nvPr/>
        </p:nvSpPr>
        <p:spPr>
          <a:xfrm>
            <a:off x="5486400" y="78486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Elevator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696200" y="2133600"/>
            <a:ext cx="1124807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Vault coversheet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015375" y="2111035"/>
            <a:ext cx="1060164" cy="6568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books of 500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76"/>
          <p:cNvCxnSpPr>
            <a:stCxn id="74" idx="3"/>
            <a:endCxn id="76" idx="1"/>
          </p:cNvCxnSpPr>
          <p:nvPr/>
        </p:nvCxnSpPr>
        <p:spPr>
          <a:xfrm flipV="1">
            <a:off x="8821007" y="2439484"/>
            <a:ext cx="194368" cy="3701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Flowchart: Document 82"/>
          <p:cNvSpPr/>
          <p:nvPr/>
        </p:nvSpPr>
        <p:spPr>
          <a:xfrm>
            <a:off x="2971800" y="7024060"/>
            <a:ext cx="833065" cy="59594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11201400" y="2161367"/>
            <a:ext cx="465410" cy="30725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9322764" y="1527157"/>
            <a:ext cx="1497636" cy="1063643"/>
            <a:chOff x="6016625" y="4471441"/>
            <a:chExt cx="1755775" cy="1256477"/>
          </a:xfrm>
        </p:grpSpPr>
        <p:pic>
          <p:nvPicPr>
            <p:cNvPr id="109" name="Picture 2" descr="http://pixabay.com/static/uploads/photo/2013/07/13/10/22/refresh-157064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25" y="4471441"/>
              <a:ext cx="1755775" cy="125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3" name="Rectangle 112"/>
            <p:cNvSpPr/>
            <p:nvPr/>
          </p:nvSpPr>
          <p:spPr>
            <a:xfrm>
              <a:off x="6237361" y="4741485"/>
              <a:ext cx="1283319" cy="545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Repeat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until all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Pentagon 58"/>
          <p:cNvSpPr/>
          <p:nvPr/>
        </p:nvSpPr>
        <p:spPr>
          <a:xfrm>
            <a:off x="1204082" y="3429000"/>
            <a:ext cx="777118" cy="57379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Cont’d from Page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Flowchart: Magnetic Disk 59"/>
          <p:cNvSpPr/>
          <p:nvPr/>
        </p:nvSpPr>
        <p:spPr>
          <a:xfrm>
            <a:off x="2971800" y="78486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Isosceles Triangle 72"/>
          <p:cNvSpPr/>
          <p:nvPr/>
        </p:nvSpPr>
        <p:spPr>
          <a:xfrm>
            <a:off x="5644896" y="3505200"/>
            <a:ext cx="984504" cy="79878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Wait</a:t>
            </a:r>
            <a:endParaRPr lang="en-US" sz="1200" b="1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7346699" y="5333033"/>
            <a:ext cx="4709" cy="1627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69" idx="1"/>
          </p:cNvCxnSpPr>
          <p:nvPr/>
        </p:nvCxnSpPr>
        <p:spPr>
          <a:xfrm flipH="1">
            <a:off x="2887868" y="2442372"/>
            <a:ext cx="7732" cy="22129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600200" y="838200"/>
            <a:ext cx="5060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Demographic Data Entry Continued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27" name="Flowchart: Predefined Process 126"/>
          <p:cNvSpPr/>
          <p:nvPr/>
        </p:nvSpPr>
        <p:spPr>
          <a:xfrm>
            <a:off x="4038600" y="4953000"/>
            <a:ext cx="1328466" cy="876252"/>
          </a:xfrm>
          <a:prstGeom prst="flowChartPredefined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Sharon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Tamma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Vickie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895600" y="2141544"/>
            <a:ext cx="956818" cy="6016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email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3810000" y="2362200"/>
            <a:ext cx="7732" cy="22129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4038600" y="4243612"/>
            <a:ext cx="956818" cy="75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others work is done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5181600" y="4267200"/>
            <a:ext cx="902644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certificates to 2</a:t>
            </a:r>
            <a:r>
              <a:rPr lang="en-US" sz="12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floor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1" name="Straight Arrow Connector 130"/>
          <p:cNvCxnSpPr>
            <a:stCxn id="87" idx="3"/>
            <a:endCxn id="94" idx="1"/>
          </p:cNvCxnSpPr>
          <p:nvPr/>
        </p:nvCxnSpPr>
        <p:spPr>
          <a:xfrm>
            <a:off x="2667000" y="4567701"/>
            <a:ext cx="228600" cy="3120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94" idx="3"/>
            <a:endCxn id="105" idx="1"/>
          </p:cNvCxnSpPr>
          <p:nvPr/>
        </p:nvCxnSpPr>
        <p:spPr>
          <a:xfrm>
            <a:off x="3852418" y="4598905"/>
            <a:ext cx="186182" cy="2173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05" idx="3"/>
            <a:endCxn id="106" idx="1"/>
          </p:cNvCxnSpPr>
          <p:nvPr/>
        </p:nvCxnSpPr>
        <p:spPr>
          <a:xfrm>
            <a:off x="4995418" y="4620640"/>
            <a:ext cx="186182" cy="2756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11194308" y="1258938"/>
            <a:ext cx="1073892" cy="90242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END: Certificate in the vault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Flowchart: Document 135"/>
          <p:cNvSpPr/>
          <p:nvPr/>
        </p:nvSpPr>
        <p:spPr>
          <a:xfrm>
            <a:off x="7853735" y="7100260"/>
            <a:ext cx="967272" cy="51974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Coversheet template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620000" y="838200"/>
            <a:ext cx="5060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Storing the certificates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cxnSp>
        <p:nvCxnSpPr>
          <p:cNvPr id="139" name="Straight Arrow Connector 138"/>
          <p:cNvCxnSpPr>
            <a:stCxn id="105" idx="2"/>
            <a:endCxn id="54" idx="1"/>
          </p:cNvCxnSpPr>
          <p:nvPr/>
        </p:nvCxnSpPr>
        <p:spPr>
          <a:xfrm>
            <a:off x="4517009" y="4997668"/>
            <a:ext cx="1335805" cy="49807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3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29317"/>
              </p:ext>
            </p:extLst>
          </p:nvPr>
        </p:nvGraphicFramePr>
        <p:xfrm>
          <a:off x="266700" y="1181299"/>
          <a:ext cx="14820900" cy="841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501693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Records Processing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46328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7312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 Worker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56955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Medical Data Entry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77718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Vital Statistics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9751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Entry Supervisor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42273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Entry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Verification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VRIS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2657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183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328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prstClr val="black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54141" y="697468"/>
            <a:ext cx="311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prstClr val="black"/>
                </a:solidFill>
                <a:latin typeface="Futura Lt BT" pitchFamily="34" charset="0"/>
              </a:rPr>
              <a:t>Date created:  Jan 8, 2015</a:t>
            </a:r>
            <a:endParaRPr lang="en-US" sz="1800" dirty="0">
              <a:solidFill>
                <a:prstClr val="black"/>
              </a:solidFill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76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NC State Death Registration &amp; Data File Creation Processes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(Future)</a:t>
            </a:r>
            <a:endParaRPr lang="en-US" sz="2800" b="1" dirty="0">
              <a:solidFill>
                <a:prstClr val="black"/>
              </a:solidFill>
              <a:latin typeface="Futura Lt BT" pitchFamily="34" charset="0"/>
            </a:endParaRPr>
          </a:p>
        </p:txBody>
      </p:sp>
      <p:cxnSp>
        <p:nvCxnSpPr>
          <p:cNvPr id="125" name="Straight Arrow Connector 124"/>
          <p:cNvCxnSpPr>
            <a:endCxn id="87" idx="0"/>
          </p:cNvCxnSpPr>
          <p:nvPr/>
        </p:nvCxnSpPr>
        <p:spPr>
          <a:xfrm>
            <a:off x="1801858" y="3164592"/>
            <a:ext cx="396605" cy="27300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829800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Page 5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6" name="Flowchart: Magnetic Disk 85"/>
          <p:cNvSpPr/>
          <p:nvPr/>
        </p:nvSpPr>
        <p:spPr>
          <a:xfrm>
            <a:off x="1801858" y="79805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199" y="9362420"/>
            <a:ext cx="13411201" cy="207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600200" y="8915402"/>
            <a:ext cx="2163109" cy="290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4495800" y="9032328"/>
            <a:ext cx="10591800" cy="264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533400"/>
            <a:ext cx="461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Step 3:  State Registration &amp; Data Entry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63309" y="8903851"/>
            <a:ext cx="732491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752600" y="3437599"/>
            <a:ext cx="891725" cy="753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&amp; prepare data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819400" y="3429000"/>
            <a:ext cx="956818" cy="75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 to NCHS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8005659" y="3391074"/>
            <a:ext cx="950788" cy="7368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Merge data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/>
          <p:cNvCxnSpPr>
            <a:stCxn id="106" idx="3"/>
            <a:endCxn id="56" idx="1"/>
          </p:cNvCxnSpPr>
          <p:nvPr/>
        </p:nvCxnSpPr>
        <p:spPr>
          <a:xfrm>
            <a:off x="6693844" y="6629400"/>
            <a:ext cx="164156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Flowchart: Magnetic Disk 61"/>
          <p:cNvSpPr/>
          <p:nvPr/>
        </p:nvSpPr>
        <p:spPr>
          <a:xfrm>
            <a:off x="4648200" y="79805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/>
          <p:cNvCxnSpPr>
            <a:stCxn id="103" idx="3"/>
            <a:endCxn id="134" idx="2"/>
          </p:cNvCxnSpPr>
          <p:nvPr/>
        </p:nvCxnSpPr>
        <p:spPr>
          <a:xfrm flipV="1">
            <a:off x="8956447" y="3752310"/>
            <a:ext cx="339953" cy="719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Pentagon 58"/>
          <p:cNvSpPr/>
          <p:nvPr/>
        </p:nvSpPr>
        <p:spPr>
          <a:xfrm>
            <a:off x="1356482" y="2590800"/>
            <a:ext cx="777118" cy="57379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Cont’d from Page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Flowchart: Magnetic Disk 59"/>
          <p:cNvSpPr/>
          <p:nvPr/>
        </p:nvSpPr>
        <p:spPr>
          <a:xfrm>
            <a:off x="2971800" y="79805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NCHS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Isosceles Triangle 72"/>
          <p:cNvSpPr/>
          <p:nvPr/>
        </p:nvSpPr>
        <p:spPr>
          <a:xfrm>
            <a:off x="3626205" y="3301095"/>
            <a:ext cx="984504" cy="79878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Wait</a:t>
            </a:r>
            <a:endParaRPr lang="en-US" sz="1200" b="1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7346699" y="5333033"/>
            <a:ext cx="4709" cy="1627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600200" y="838200"/>
            <a:ext cx="5060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Data Sharing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605782" y="6256344"/>
            <a:ext cx="956818" cy="75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data from DE Supr.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5791200" y="6248400"/>
            <a:ext cx="902644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data file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1" name="Straight Arrow Connector 130"/>
          <p:cNvCxnSpPr>
            <a:stCxn id="87" idx="3"/>
            <a:endCxn id="94" idx="1"/>
          </p:cNvCxnSpPr>
          <p:nvPr/>
        </p:nvCxnSpPr>
        <p:spPr>
          <a:xfrm flipV="1">
            <a:off x="2644325" y="3806028"/>
            <a:ext cx="175075" cy="827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05" idx="3"/>
            <a:endCxn id="106" idx="1"/>
          </p:cNvCxnSpPr>
          <p:nvPr/>
        </p:nvCxnSpPr>
        <p:spPr>
          <a:xfrm flipV="1">
            <a:off x="5562600" y="6629400"/>
            <a:ext cx="228600" cy="397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9296400" y="3301095"/>
            <a:ext cx="1073892" cy="90242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END: Store data on the SFTP server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Pentagon 50"/>
          <p:cNvSpPr/>
          <p:nvPr/>
        </p:nvSpPr>
        <p:spPr>
          <a:xfrm>
            <a:off x="3413882" y="5903208"/>
            <a:ext cx="777118" cy="57379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Cont’d from Page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Flowchart: Magnetic Disk 51"/>
          <p:cNvSpPr/>
          <p:nvPr/>
        </p:nvSpPr>
        <p:spPr>
          <a:xfrm>
            <a:off x="5694785" y="7980581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869756" y="3352800"/>
            <a:ext cx="902644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data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858000" y="6248400"/>
            <a:ext cx="902644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data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Connector 56"/>
          <p:cNvCxnSpPr>
            <a:endCxn id="56" idx="1"/>
          </p:cNvCxnSpPr>
          <p:nvPr/>
        </p:nvCxnSpPr>
        <p:spPr>
          <a:xfrm flipH="1">
            <a:off x="6858000" y="3657600"/>
            <a:ext cx="7732" cy="2971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764668" y="3733800"/>
            <a:ext cx="7732" cy="2971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Magnetic Disk 63"/>
          <p:cNvSpPr/>
          <p:nvPr/>
        </p:nvSpPr>
        <p:spPr>
          <a:xfrm>
            <a:off x="8077200" y="79248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NCHS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Straight Arrow Connector 64"/>
          <p:cNvCxnSpPr>
            <a:stCxn id="55" idx="3"/>
            <a:endCxn id="103" idx="1"/>
          </p:cNvCxnSpPr>
          <p:nvPr/>
        </p:nvCxnSpPr>
        <p:spPr>
          <a:xfrm>
            <a:off x="7772400" y="3733800"/>
            <a:ext cx="233259" cy="2570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Flowchart: Magnetic Disk 66"/>
          <p:cNvSpPr/>
          <p:nvPr/>
        </p:nvSpPr>
        <p:spPr>
          <a:xfrm>
            <a:off x="9296400" y="7924800"/>
            <a:ext cx="858415" cy="7824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SFTP Server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/>
          <p:cNvCxnSpPr>
            <a:endCxn id="105" idx="1"/>
          </p:cNvCxnSpPr>
          <p:nvPr/>
        </p:nvCxnSpPr>
        <p:spPr>
          <a:xfrm>
            <a:off x="3830215" y="6477000"/>
            <a:ext cx="775567" cy="15637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9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24281</TotalTime>
  <Words>877</Words>
  <Application>Microsoft Office PowerPoint</Application>
  <PresentationFormat>Custom</PresentationFormat>
  <Paragraphs>277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 Products and Chemicals,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vecellpe</dc:creator>
  <cp:lastModifiedBy>SL</cp:lastModifiedBy>
  <cp:revision>332</cp:revision>
  <cp:lastPrinted>2012-09-05T07:50:40Z</cp:lastPrinted>
  <dcterms:created xsi:type="dcterms:W3CDTF">2012-06-13T01:33:39Z</dcterms:created>
  <dcterms:modified xsi:type="dcterms:W3CDTF">2015-01-13T18:28:16Z</dcterms:modified>
</cp:coreProperties>
</file>