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D025A-5CD9-4A52-A368-F6AA3F8063B6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C31106-D194-4303-9911-A90A10CAD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614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31106-D194-4303-9911-A90A10CADD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024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292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72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147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66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62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12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095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65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97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17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1E50-37FD-4F5B-988D-6E3550C1A337}" type="datetimeFigureOut">
              <a:rPr lang="en-US" smtClean="0"/>
              <a:pPr/>
              <a:t>08/29/13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F07D-0DC0-4550-B086-4336B7444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5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4455574"/>
              </p:ext>
            </p:extLst>
          </p:nvPr>
        </p:nvGraphicFramePr>
        <p:xfrm>
          <a:off x="838200" y="533400"/>
          <a:ext cx="7391400" cy="266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914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Six Sigma Fishbone or Cause-and-Effect</a:t>
                      </a:r>
                      <a:r>
                        <a:rPr lang="en-US" sz="16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for </a:t>
                      </a: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4P’s </a:t>
                      </a:r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(Plant, People, Policies and Procedure)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11" name="Left Arrow 10"/>
          <p:cNvSpPr/>
          <p:nvPr/>
        </p:nvSpPr>
        <p:spPr>
          <a:xfrm>
            <a:off x="2438400" y="3505200"/>
            <a:ext cx="50292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4P’s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1752600"/>
            <a:ext cx="1013419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/>
              <a:t>Parent refuses</a:t>
            </a:r>
          </a:p>
        </p:txBody>
      </p:sp>
      <p:sp>
        <p:nvSpPr>
          <p:cNvPr id="20" name="Left Arrow 19"/>
          <p:cNvSpPr/>
          <p:nvPr/>
        </p:nvSpPr>
        <p:spPr>
          <a:xfrm rot="17888376">
            <a:off x="2337891" y="2273245"/>
            <a:ext cx="2366778" cy="36764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21" name="Left Arrow 20"/>
          <p:cNvSpPr/>
          <p:nvPr/>
        </p:nvSpPr>
        <p:spPr>
          <a:xfrm rot="3605220">
            <a:off x="2362734" y="4659806"/>
            <a:ext cx="2371093" cy="37256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Technology/Programs</a:t>
            </a:r>
            <a:endParaRPr lang="en-US" dirty="0"/>
          </a:p>
        </p:txBody>
      </p:sp>
      <p:sp>
        <p:nvSpPr>
          <p:cNvPr id="22" name="Left Arrow 21"/>
          <p:cNvSpPr/>
          <p:nvPr/>
        </p:nvSpPr>
        <p:spPr>
          <a:xfrm rot="17888376">
            <a:off x="4329721" y="2290987"/>
            <a:ext cx="2366778" cy="34353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23" name="Left Arrow 22"/>
          <p:cNvSpPr/>
          <p:nvPr/>
        </p:nvSpPr>
        <p:spPr>
          <a:xfrm rot="3605220">
            <a:off x="4371113" y="4653258"/>
            <a:ext cx="2292320" cy="30882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Procedures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2" idx="1"/>
          </p:cNvCxnSpPr>
          <p:nvPr/>
        </p:nvCxnSpPr>
        <p:spPr>
          <a:xfrm rot="10800000" flipV="1">
            <a:off x="3911912" y="1883405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86200" y="2209800"/>
            <a:ext cx="1219200" cy="6001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Child not with  parent at time of visit</a:t>
            </a:r>
          </a:p>
        </p:txBody>
      </p:sp>
      <p:cxnSp>
        <p:nvCxnSpPr>
          <p:cNvPr id="28" name="Straight Arrow Connector 27"/>
          <p:cNvCxnSpPr>
            <a:stCxn id="27" idx="1"/>
          </p:cNvCxnSpPr>
          <p:nvPr/>
        </p:nvCxnSpPr>
        <p:spPr>
          <a:xfrm rot="10800000">
            <a:off x="3607112" y="2425252"/>
            <a:ext cx="279088" cy="84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43855" y="2971800"/>
            <a:ext cx="128112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*Parent not aware </a:t>
            </a:r>
          </a:p>
          <a:p>
            <a:r>
              <a:rPr lang="en-US" sz="1100" dirty="0" smtClean="0">
                <a:solidFill>
                  <a:srgbClr val="FFFF00"/>
                </a:solidFill>
              </a:rPr>
              <a:t>child needs </a:t>
            </a:r>
            <a:r>
              <a:rPr lang="en-US" sz="1100" dirty="0" err="1" smtClean="0">
                <a:solidFill>
                  <a:srgbClr val="FFFF00"/>
                </a:solidFill>
              </a:rPr>
              <a:t>imm</a:t>
            </a:r>
            <a:r>
              <a:rPr lang="en-US" sz="1100" dirty="0" smtClean="0">
                <a:solidFill>
                  <a:srgbClr val="FFFF00"/>
                </a:solidFill>
              </a:rPr>
              <a:t>.</a:t>
            </a:r>
          </a:p>
        </p:txBody>
      </p:sp>
      <p:cxnSp>
        <p:nvCxnSpPr>
          <p:cNvPr id="30" name="Straight Arrow Connector 29"/>
          <p:cNvCxnSpPr>
            <a:stCxn id="29" idx="1"/>
          </p:cNvCxnSpPr>
          <p:nvPr/>
        </p:nvCxnSpPr>
        <p:spPr>
          <a:xfrm rot="10800000" flipV="1">
            <a:off x="3264767" y="3187243"/>
            <a:ext cx="279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22688" y="1752599"/>
            <a:ext cx="556563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/>
              <a:t>MOGE</a:t>
            </a:r>
            <a:endParaRPr lang="en-US" sz="1100" dirty="0"/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rot="10800000" flipV="1">
            <a:off x="5943600" y="1883404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19600" y="1219200"/>
            <a:ext cx="12192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*Staff  don’t review record</a:t>
            </a:r>
            <a:endParaRPr lang="en-US" sz="1100" dirty="0">
              <a:solidFill>
                <a:srgbClr val="FFFF00"/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</p:cNvCxnSpPr>
          <p:nvPr/>
        </p:nvCxnSpPr>
        <p:spPr>
          <a:xfrm rot="10800000">
            <a:off x="4140512" y="1434644"/>
            <a:ext cx="279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3600" y="2362200"/>
            <a:ext cx="19050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err="1" smtClean="0"/>
              <a:t>Epi</a:t>
            </a:r>
            <a:r>
              <a:rPr lang="en-US" sz="1100" dirty="0" smtClean="0"/>
              <a:t> no longer available to assist with  home visits </a:t>
            </a:r>
          </a:p>
        </p:txBody>
      </p:sp>
      <p:cxnSp>
        <p:nvCxnSpPr>
          <p:cNvPr id="36" name="Straight Arrow Connector 35"/>
          <p:cNvCxnSpPr>
            <a:stCxn id="35" idx="1"/>
          </p:cNvCxnSpPr>
          <p:nvPr/>
        </p:nvCxnSpPr>
        <p:spPr>
          <a:xfrm rot="10800000" flipV="1">
            <a:off x="5638800" y="2577644"/>
            <a:ext cx="304800" cy="13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25055" y="3886200"/>
            <a:ext cx="1696298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*No recall until 19 months</a:t>
            </a:r>
          </a:p>
        </p:txBody>
      </p:sp>
      <p:cxnSp>
        <p:nvCxnSpPr>
          <p:cNvPr id="38" name="Straight Arrow Connector 37"/>
          <p:cNvCxnSpPr>
            <a:stCxn id="37" idx="1"/>
          </p:cNvCxnSpPr>
          <p:nvPr/>
        </p:nvCxnSpPr>
        <p:spPr>
          <a:xfrm rot="10800000" flipV="1">
            <a:off x="5245967" y="4017005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48400" y="4800600"/>
            <a:ext cx="1654620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*Invalid contraindications</a:t>
            </a:r>
          </a:p>
        </p:txBody>
      </p:sp>
      <p:cxnSp>
        <p:nvCxnSpPr>
          <p:cNvPr id="40" name="Straight Arrow Connector 39"/>
          <p:cNvCxnSpPr>
            <a:stCxn id="39" idx="1"/>
          </p:cNvCxnSpPr>
          <p:nvPr/>
        </p:nvCxnSpPr>
        <p:spPr>
          <a:xfrm rot="10800000" flipV="1">
            <a:off x="5969312" y="4931405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67400" y="4343400"/>
            <a:ext cx="2622834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*Not all  needed vaccines provided  at visit</a:t>
            </a:r>
            <a:endParaRPr lang="en-US" sz="1100" dirty="0">
              <a:solidFill>
                <a:srgbClr val="FFFF00"/>
              </a:solidFill>
            </a:endParaRPr>
          </a:p>
        </p:txBody>
      </p:sp>
      <p:cxnSp>
        <p:nvCxnSpPr>
          <p:cNvPr id="42" name="Straight Arrow Connector 41"/>
          <p:cNvCxnSpPr>
            <a:stCxn id="41" idx="1"/>
          </p:cNvCxnSpPr>
          <p:nvPr/>
        </p:nvCxnSpPr>
        <p:spPr>
          <a:xfrm rot="10800000" flipV="1">
            <a:off x="5588312" y="4474205"/>
            <a:ext cx="279088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581400" y="4038600"/>
            <a:ext cx="138211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/>
              <a:t>Unable to obtain</a:t>
            </a:r>
          </a:p>
          <a:p>
            <a:r>
              <a:rPr lang="en-US" sz="1100" dirty="0" smtClean="0"/>
              <a:t>Immunization record</a:t>
            </a:r>
            <a:endParaRPr lang="en-US" sz="1100" dirty="0"/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rot="10800000">
            <a:off x="3302312" y="4254044"/>
            <a:ext cx="279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400800" y="5257800"/>
            <a:ext cx="1752600" cy="6001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No documentation  of</a:t>
            </a:r>
          </a:p>
          <a:p>
            <a:r>
              <a:rPr lang="en-US" sz="1100" dirty="0" smtClean="0"/>
              <a:t>reason vaccines not  administered</a:t>
            </a:r>
            <a:endParaRPr lang="en-US" sz="1100" dirty="0"/>
          </a:p>
        </p:txBody>
      </p:sp>
      <p:cxnSp>
        <p:nvCxnSpPr>
          <p:cNvPr id="46" name="Straight Arrow Connector 45"/>
          <p:cNvCxnSpPr>
            <a:stCxn id="45" idx="1"/>
          </p:cNvCxnSpPr>
          <p:nvPr/>
        </p:nvCxnSpPr>
        <p:spPr>
          <a:xfrm rot="10800000">
            <a:off x="6121712" y="5473250"/>
            <a:ext cx="279088" cy="84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62400" y="4648200"/>
            <a:ext cx="12192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*</a:t>
            </a:r>
            <a:r>
              <a:rPr lang="en-US" sz="1100" dirty="0" err="1" smtClean="0">
                <a:solidFill>
                  <a:srgbClr val="FFFF00"/>
                </a:solidFill>
              </a:rPr>
              <a:t>CoCASA</a:t>
            </a:r>
            <a:r>
              <a:rPr lang="en-US" sz="1100" dirty="0" smtClean="0">
                <a:solidFill>
                  <a:srgbClr val="FFFF00"/>
                </a:solidFill>
              </a:rPr>
              <a:t>  not pulled correctly </a:t>
            </a:r>
            <a:endParaRPr lang="en-US" sz="1100" dirty="0">
              <a:solidFill>
                <a:srgbClr val="FFFF00"/>
              </a:solidFill>
            </a:endParaRPr>
          </a:p>
        </p:txBody>
      </p:sp>
      <p:cxnSp>
        <p:nvCxnSpPr>
          <p:cNvPr id="48" name="Straight Arrow Connector 47"/>
          <p:cNvCxnSpPr>
            <a:stCxn id="47" idx="1"/>
          </p:cNvCxnSpPr>
          <p:nvPr/>
        </p:nvCxnSpPr>
        <p:spPr>
          <a:xfrm rot="10800000">
            <a:off x="3759530" y="4863644"/>
            <a:ext cx="2028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" y="3429000"/>
            <a:ext cx="1981200" cy="43088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Immunization Rate for 2 year old children &lt; 90%</a:t>
            </a:r>
            <a:endParaRPr lang="en-US" sz="1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924800" cy="365125"/>
          </a:xfrm>
        </p:spPr>
        <p:txBody>
          <a:bodyPr/>
          <a:lstStyle/>
          <a:p>
            <a:pPr algn="l"/>
            <a:r>
              <a:rPr lang="en-US" dirty="0" smtClean="0"/>
              <a:t>Copyright 2005-2011. For personal use only. Can’t be sold or freely re-distributed as a template. Free Six Sigma and Business Templates from sixsigmatutorial.com. 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343400" y="5410200"/>
            <a:ext cx="1295400" cy="43088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No record in GRITS registry</a:t>
            </a:r>
            <a:endParaRPr lang="en-US" sz="1100" dirty="0"/>
          </a:p>
        </p:txBody>
      </p:sp>
      <p:cxnSp>
        <p:nvCxnSpPr>
          <p:cNvPr id="62" name="Straight Arrow Connector 61"/>
          <p:cNvCxnSpPr/>
          <p:nvPr/>
        </p:nvCxnSpPr>
        <p:spPr>
          <a:xfrm rot="10800000">
            <a:off x="4038600" y="5410200"/>
            <a:ext cx="279085" cy="8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67400" y="3048000"/>
            <a:ext cx="2743200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Appointments not provided – walk-in service</a:t>
            </a:r>
            <a:endParaRPr lang="en-US" sz="1100" dirty="0"/>
          </a:p>
        </p:txBody>
      </p:sp>
      <p:cxnSp>
        <p:nvCxnSpPr>
          <p:cNvPr id="67" name="Straight Arrow Connector 66"/>
          <p:cNvCxnSpPr/>
          <p:nvPr/>
        </p:nvCxnSpPr>
        <p:spPr>
          <a:xfrm rot="10800000">
            <a:off x="5334000" y="3048000"/>
            <a:ext cx="507686" cy="160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54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137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</dc:title>
  <dc:creator>raja</dc:creator>
  <cp:lastModifiedBy>Kay Davis</cp:lastModifiedBy>
  <cp:revision>26</cp:revision>
  <dcterms:created xsi:type="dcterms:W3CDTF">2011-08-16T02:40:59Z</dcterms:created>
  <dcterms:modified xsi:type="dcterms:W3CDTF">2013-08-29T18:37:06Z</dcterms:modified>
</cp:coreProperties>
</file>