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73" r:id="rId3"/>
    <p:sldId id="277" r:id="rId4"/>
    <p:sldId id="278" r:id="rId5"/>
  </p:sldIdLst>
  <p:sldSz cx="15544800" cy="10058400"/>
  <p:notesSz cx="7010400" cy="9236075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637" autoAdjust="0"/>
  </p:normalViewPr>
  <p:slideViewPr>
    <p:cSldViewPr>
      <p:cViewPr>
        <p:scale>
          <a:sx n="70" d="100"/>
          <a:sy n="70" d="100"/>
        </p:scale>
        <p:origin x="-744" y="-43"/>
      </p:cViewPr>
      <p:guideLst>
        <p:guide orient="horz" pos="3168"/>
        <p:guide pos="4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A5EB2679-DB64-42F6-B03E-A29D3B9A315D}" type="datetimeFigureOut">
              <a:rPr lang="en-US" smtClean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55B1F42-FB09-4C92-8EB8-A5FEBF2D2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FAB41DAB-82F2-4310-9A34-8DF8DDECDB1C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692150"/>
            <a:ext cx="53530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437" tIns="54218" rIns="108437" bIns="542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108437" tIns="54218" rIns="108437" bIns="542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30527"/>
              </p:ext>
            </p:extLst>
          </p:nvPr>
        </p:nvGraphicFramePr>
        <p:xfrm>
          <a:off x="266700" y="1182398"/>
          <a:ext cx="14820900" cy="8376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45431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1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Nursing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398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2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Billing/Fiscal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234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3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Contractors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674299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6402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295400" y="1362583"/>
            <a:ext cx="961753" cy="9199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vaccination on form</a:t>
            </a:r>
          </a:p>
        </p:txBody>
      </p:sp>
      <p:cxnSp>
        <p:nvCxnSpPr>
          <p:cNvPr id="49" name="Straight Arrow Connector 48"/>
          <p:cNvCxnSpPr>
            <a:stCxn id="24" idx="6"/>
            <a:endCxn id="77" idx="1"/>
          </p:cNvCxnSpPr>
          <p:nvPr/>
        </p:nvCxnSpPr>
        <p:spPr>
          <a:xfrm>
            <a:off x="2257153" y="1822582"/>
            <a:ext cx="139975" cy="6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SNT Data Entry Process (Current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3276600" y="5628620"/>
            <a:ext cx="1008064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Forms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411463" y="2971800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forms for next day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378328" y="151220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forms into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5335636" y="1506083"/>
            <a:ext cx="988964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checked for errors &amp; counted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11671587" y="2956615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&amp; Prep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for next day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512940" y="2943703"/>
            <a:ext cx="811660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forms from SNT manager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3507463" y="2953883"/>
            <a:ext cx="7419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&amp; Count Forms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>
            <a:stCxn id="105" idx="3"/>
            <a:endCxn id="106" idx="1"/>
          </p:cNvCxnSpPr>
          <p:nvPr/>
        </p:nvCxnSpPr>
        <p:spPr>
          <a:xfrm flipV="1">
            <a:off x="5181600" y="1819842"/>
            <a:ext cx="154036" cy="27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6" idx="2"/>
            <a:endCxn id="65" idx="0"/>
          </p:cNvCxnSpPr>
          <p:nvPr/>
        </p:nvCxnSpPr>
        <p:spPr>
          <a:xfrm>
            <a:off x="5830118" y="2133600"/>
            <a:ext cx="88652" cy="81010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5" idx="3"/>
            <a:endCxn id="73" idx="1"/>
          </p:cNvCxnSpPr>
          <p:nvPr/>
        </p:nvCxnSpPr>
        <p:spPr>
          <a:xfrm flipV="1">
            <a:off x="6324600" y="3230296"/>
            <a:ext cx="152400" cy="2716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95" idx="3"/>
            <a:endCxn id="134" idx="1"/>
          </p:cNvCxnSpPr>
          <p:nvPr/>
        </p:nvCxnSpPr>
        <p:spPr>
          <a:xfrm flipV="1">
            <a:off x="8229600" y="3276600"/>
            <a:ext cx="216836" cy="895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44" idx="0"/>
            <a:endCxn id="92" idx="2"/>
          </p:cNvCxnSpPr>
          <p:nvPr/>
        </p:nvCxnSpPr>
        <p:spPr>
          <a:xfrm flipV="1">
            <a:off x="13608194" y="3581400"/>
            <a:ext cx="270238" cy="74408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cxnSp>
        <p:nvCxnSpPr>
          <p:cNvPr id="75" name="Straight Arrow Connector 74"/>
          <p:cNvCxnSpPr>
            <a:stCxn id="92" idx="3"/>
            <a:endCxn id="76" idx="2"/>
          </p:cNvCxnSpPr>
          <p:nvPr/>
        </p:nvCxnSpPr>
        <p:spPr>
          <a:xfrm>
            <a:off x="14249400" y="3267642"/>
            <a:ext cx="184180" cy="895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4433580" y="3040354"/>
            <a:ext cx="654020" cy="4724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3172910" y="7168662"/>
            <a:ext cx="871402" cy="14007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SIIS?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Flowchart: Magnetic Disk 81"/>
          <p:cNvSpPr/>
          <p:nvPr/>
        </p:nvSpPr>
        <p:spPr>
          <a:xfrm>
            <a:off x="9567998" y="7194577"/>
            <a:ext cx="871402" cy="14007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40137" y="928622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040138" y="898142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779964" y="898142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548935" y="898142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3930940" y="8981420"/>
            <a:ext cx="8330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6341491" y="1175891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828800" y="8528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1 SNT Nurses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0800" y="880646"/>
            <a:ext cx="1908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Prep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58" name="Cloud 57"/>
          <p:cNvSpPr/>
          <p:nvPr/>
        </p:nvSpPr>
        <p:spPr>
          <a:xfrm>
            <a:off x="11063636" y="168933"/>
            <a:ext cx="1215901" cy="79478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Waste / Defect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0705" y="861569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30min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1-2 days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81815" y="8615690"/>
            <a:ext cx="767119" cy="6705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WT= </a:t>
            </a:r>
            <a:r>
              <a:rPr lang="en-US" sz="1200" dirty="0" smtClean="0">
                <a:solidFill>
                  <a:schemeClr val="tx1"/>
                </a:solidFill>
              </a:rPr>
              <a:t>1 Hour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ET =  1-2 days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584209" y="8615690"/>
            <a:ext cx="875851" cy="6705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 = 10 minutes ET = 3 days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2723750" y="8750728"/>
            <a:ext cx="1219199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WT = 10 minutes ET = 3 </a:t>
            </a:r>
            <a:r>
              <a:rPr lang="en-US" sz="1200" dirty="0" smtClean="0">
                <a:solidFill>
                  <a:schemeClr val="tx1"/>
                </a:solidFill>
              </a:rPr>
              <a:t>days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9537987" y="4206727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Trained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(jointly performed)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8471187" y="4194911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logistics (jointly performed)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2204987" y="4320472"/>
            <a:ext cx="825213" cy="7849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Enters Demographics or Vaccines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/>
          <p:cNvCxnSpPr>
            <a:stCxn id="139" idx="3"/>
            <a:endCxn id="159" idx="2"/>
          </p:cNvCxnSpPr>
          <p:nvPr/>
        </p:nvCxnSpPr>
        <p:spPr>
          <a:xfrm flipV="1">
            <a:off x="11394669" y="3584132"/>
            <a:ext cx="689525" cy="92806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59" idx="2"/>
            <a:endCxn id="108" idx="0"/>
          </p:cNvCxnSpPr>
          <p:nvPr/>
        </p:nvCxnSpPr>
        <p:spPr>
          <a:xfrm>
            <a:off x="12084194" y="3584132"/>
            <a:ext cx="533400" cy="7363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12585987" y="2971800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&amp; Prep forms for next day</a:t>
            </a:r>
          </a:p>
        </p:txBody>
      </p:sp>
      <p:cxnSp>
        <p:nvCxnSpPr>
          <p:cNvPr id="126" name="Straight Arrow Connector 125"/>
          <p:cNvCxnSpPr>
            <a:stCxn id="108" idx="0"/>
            <a:endCxn id="124" idx="2"/>
          </p:cNvCxnSpPr>
          <p:nvPr/>
        </p:nvCxnSpPr>
        <p:spPr>
          <a:xfrm flipV="1">
            <a:off x="12617594" y="3599317"/>
            <a:ext cx="381000" cy="72115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9296400" y="1191399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11523091" y="1219199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446436" y="2895599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 Contractors - Logistics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8380593" y="2805205"/>
            <a:ext cx="1407" cy="214278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9372600" y="2805205"/>
            <a:ext cx="0" cy="214278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9381863" y="880646"/>
            <a:ext cx="2276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Training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1963400" y="880646"/>
            <a:ext cx="2555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4 Entering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0569456" y="4198435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Trained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(jointly performed)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Straight Arrow Connector 139"/>
          <p:cNvCxnSpPr>
            <a:stCxn id="89" idx="3"/>
            <a:endCxn id="164" idx="1"/>
          </p:cNvCxnSpPr>
          <p:nvPr/>
        </p:nvCxnSpPr>
        <p:spPr>
          <a:xfrm flipV="1">
            <a:off x="10363200" y="3186206"/>
            <a:ext cx="193723" cy="133428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>
            <a:off x="13195587" y="4325483"/>
            <a:ext cx="825213" cy="7799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Enters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or Vaccines</a:t>
            </a:r>
          </a:p>
        </p:txBody>
      </p:sp>
      <p:cxnSp>
        <p:nvCxnSpPr>
          <p:cNvPr id="145" name="Straight Arrow Connector 144"/>
          <p:cNvCxnSpPr>
            <a:stCxn id="124" idx="2"/>
            <a:endCxn id="144" idx="0"/>
          </p:cNvCxnSpPr>
          <p:nvPr/>
        </p:nvCxnSpPr>
        <p:spPr>
          <a:xfrm>
            <a:off x="12998594" y="3599317"/>
            <a:ext cx="609600" cy="72616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9505903" y="2876459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 &amp; Train Contractors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10556923" y="2805205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 &amp; Train Contractors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1" name="Straight Arrow Connector 170"/>
          <p:cNvCxnSpPr>
            <a:stCxn id="134" idx="3"/>
            <a:endCxn id="163" idx="1"/>
          </p:cNvCxnSpPr>
          <p:nvPr/>
        </p:nvCxnSpPr>
        <p:spPr>
          <a:xfrm flipV="1">
            <a:off x="9271649" y="3257460"/>
            <a:ext cx="234254" cy="191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63" idx="2"/>
            <a:endCxn id="89" idx="0"/>
          </p:cNvCxnSpPr>
          <p:nvPr/>
        </p:nvCxnSpPr>
        <p:spPr>
          <a:xfrm>
            <a:off x="9918510" y="3638460"/>
            <a:ext cx="32084" cy="56826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64" idx="2"/>
            <a:endCxn id="139" idx="0"/>
          </p:cNvCxnSpPr>
          <p:nvPr/>
        </p:nvCxnSpPr>
        <p:spPr>
          <a:xfrm>
            <a:off x="10969530" y="3567206"/>
            <a:ext cx="12533" cy="63122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0439400" y="2811428"/>
            <a:ext cx="0" cy="214278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1430000" y="2829567"/>
            <a:ext cx="0" cy="214278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Flowchart: Magnetic Disk 202"/>
          <p:cNvSpPr/>
          <p:nvPr/>
        </p:nvSpPr>
        <p:spPr>
          <a:xfrm>
            <a:off x="12844598" y="7194577"/>
            <a:ext cx="871402" cy="14007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Flowchart: Magnetic Disk 203"/>
          <p:cNvSpPr/>
          <p:nvPr/>
        </p:nvSpPr>
        <p:spPr>
          <a:xfrm>
            <a:off x="6858000" y="7168662"/>
            <a:ext cx="871402" cy="14007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Eligibility Website/NextGen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477000" y="2876459"/>
            <a:ext cx="818137" cy="7076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&amp; Separate forms by insurance company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Arrow Connector 73"/>
          <p:cNvCxnSpPr>
            <a:stCxn id="73" idx="3"/>
            <a:endCxn id="95" idx="1"/>
          </p:cNvCxnSpPr>
          <p:nvPr/>
        </p:nvCxnSpPr>
        <p:spPr>
          <a:xfrm>
            <a:off x="7295137" y="3230296"/>
            <a:ext cx="116326" cy="5526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2397128" y="15128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 Name stamps document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3387728" y="1506083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checked for errors &amp;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counted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>
            <a:stCxn id="77" idx="3"/>
            <a:endCxn id="78" idx="1"/>
          </p:cNvCxnSpPr>
          <p:nvPr/>
        </p:nvCxnSpPr>
        <p:spPr>
          <a:xfrm flipV="1">
            <a:off x="3200400" y="1816461"/>
            <a:ext cx="187328" cy="676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8" idx="3"/>
            <a:endCxn id="105" idx="1"/>
          </p:cNvCxnSpPr>
          <p:nvPr/>
        </p:nvCxnSpPr>
        <p:spPr>
          <a:xfrm>
            <a:off x="4191000" y="1816461"/>
            <a:ext cx="187328" cy="612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0460060" y="8964755"/>
            <a:ext cx="22636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Flowchart: Document 92"/>
          <p:cNvSpPr/>
          <p:nvPr/>
        </p:nvSpPr>
        <p:spPr>
          <a:xfrm>
            <a:off x="6739599" y="5628620"/>
            <a:ext cx="1008064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Forms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Flowchart: Document 93"/>
          <p:cNvSpPr/>
          <p:nvPr/>
        </p:nvSpPr>
        <p:spPr>
          <a:xfrm>
            <a:off x="9388776" y="5628620"/>
            <a:ext cx="1008064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Forms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List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Flowchart: Document 102"/>
          <p:cNvSpPr/>
          <p:nvPr/>
        </p:nvSpPr>
        <p:spPr>
          <a:xfrm>
            <a:off x="12546585" y="5628620"/>
            <a:ext cx="1008064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Forms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8128" y="869434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571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37507"/>
              </p:ext>
            </p:extLst>
          </p:nvPr>
        </p:nvGraphicFramePr>
        <p:xfrm>
          <a:off x="266700" y="1182398"/>
          <a:ext cx="14820900" cy="8211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95913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1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 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(*=CCS or SNT)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3526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2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Nursing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Manager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3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SNT Team Lead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4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SNT Nurses (includes lead)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16704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600200" y="1747002"/>
            <a:ext cx="961753" cy="9199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 School Dates Selected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Sub Step 1 School Nurse &amp; SNT Process (Current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040137" y="928622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040138" y="898142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779964" y="898142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548935" y="898142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28800" y="8528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1 Preparation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0800" y="8806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On Site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8128" y="869434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80" name="Rounded Rectangle 79"/>
          <p:cNvSpPr/>
          <p:nvPr/>
        </p:nvSpPr>
        <p:spPr>
          <a:xfrm>
            <a:off x="4842518" y="18938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school nurses check forms for completeness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805339" y="18938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Count Shared w/ CPH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797029" y="1828800"/>
            <a:ext cx="803272" cy="7596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Before..# Doses Shared w/ CPH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3292763" y="73152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Vaccinate (see next page)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311528" y="3498815"/>
            <a:ext cx="803272" cy="7619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Schedules nurses for clinic – assigns lead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039454" y="1877319"/>
            <a:ext cx="97094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forms for completeness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123291" y="68580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 at school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4876800" y="52578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 supplies for clinic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8305800" y="1273088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Form Attempts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686800" y="2356622"/>
            <a:ext cx="803272" cy="7675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 kids from class in batches approx.10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7162800" y="1828800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Complete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Isosceles Triangle 113"/>
          <p:cNvSpPr/>
          <p:nvPr/>
        </p:nvSpPr>
        <p:spPr>
          <a:xfrm>
            <a:off x="9220200" y="1240566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Resolved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10439400" y="1256563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vaccinate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5867400" y="1175891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7010400" y="5312345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Determines clinic flow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9686081" y="684573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 Form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Isosceles Triangle 119"/>
          <p:cNvSpPr/>
          <p:nvPr/>
        </p:nvSpPr>
        <p:spPr>
          <a:xfrm>
            <a:off x="10668000" y="6780686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Complete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1693528" y="63896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Form Attempts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Isosceles Triangle 122"/>
          <p:cNvSpPr/>
          <p:nvPr/>
        </p:nvSpPr>
        <p:spPr>
          <a:xfrm>
            <a:off x="12725400" y="6357122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Resolved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4131928" y="637311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vaccinate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8654970" y="68468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Identity of child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9832786" y="2430033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Identity of child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" name="Straight Arrow Connector 140"/>
          <p:cNvCxnSpPr>
            <a:stCxn id="123" idx="3"/>
            <a:endCxn id="85" idx="0"/>
          </p:cNvCxnSpPr>
          <p:nvPr/>
        </p:nvCxnSpPr>
        <p:spPr>
          <a:xfrm>
            <a:off x="13258800" y="7042922"/>
            <a:ext cx="435599" cy="2722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88" idx="3"/>
            <a:endCxn id="5" idx="1"/>
          </p:cNvCxnSpPr>
          <p:nvPr/>
        </p:nvCxnSpPr>
        <p:spPr>
          <a:xfrm flipV="1">
            <a:off x="7010400" y="2171700"/>
            <a:ext cx="419100" cy="159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80" idx="3"/>
            <a:endCxn id="88" idx="1"/>
          </p:cNvCxnSpPr>
          <p:nvPr/>
        </p:nvCxnSpPr>
        <p:spPr>
          <a:xfrm flipV="1">
            <a:off x="5778314" y="2187697"/>
            <a:ext cx="261140" cy="1652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84" idx="3"/>
            <a:endCxn id="80" idx="1"/>
          </p:cNvCxnSpPr>
          <p:nvPr/>
        </p:nvCxnSpPr>
        <p:spPr>
          <a:xfrm flipV="1">
            <a:off x="4600301" y="2204222"/>
            <a:ext cx="242217" cy="441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1" idx="3"/>
            <a:endCxn id="84" idx="1"/>
          </p:cNvCxnSpPr>
          <p:nvPr/>
        </p:nvCxnSpPr>
        <p:spPr>
          <a:xfrm>
            <a:off x="3608611" y="2204222"/>
            <a:ext cx="188418" cy="441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4" idx="6"/>
            <a:endCxn id="81" idx="1"/>
          </p:cNvCxnSpPr>
          <p:nvPr/>
        </p:nvCxnSpPr>
        <p:spPr>
          <a:xfrm flipV="1">
            <a:off x="2561953" y="2204222"/>
            <a:ext cx="243386" cy="277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5" idx="5"/>
            <a:endCxn id="110" idx="1"/>
          </p:cNvCxnSpPr>
          <p:nvPr/>
        </p:nvCxnSpPr>
        <p:spPr>
          <a:xfrm flipV="1">
            <a:off x="7962900" y="1583466"/>
            <a:ext cx="342900" cy="58823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2" idx="3"/>
            <a:endCxn id="130" idx="1"/>
          </p:cNvCxnSpPr>
          <p:nvPr/>
        </p:nvCxnSpPr>
        <p:spPr>
          <a:xfrm>
            <a:off x="9490072" y="2740411"/>
            <a:ext cx="34271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0" idx="3"/>
            <a:endCxn id="114" idx="1"/>
          </p:cNvCxnSpPr>
          <p:nvPr/>
        </p:nvCxnSpPr>
        <p:spPr>
          <a:xfrm>
            <a:off x="9109072" y="1583466"/>
            <a:ext cx="377828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5" idx="3"/>
            <a:endCxn id="112" idx="1"/>
          </p:cNvCxnSpPr>
          <p:nvPr/>
        </p:nvCxnSpPr>
        <p:spPr>
          <a:xfrm>
            <a:off x="7696200" y="2514600"/>
            <a:ext cx="990600" cy="22581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97" idx="0"/>
            <a:endCxn id="118" idx="2"/>
          </p:cNvCxnSpPr>
          <p:nvPr/>
        </p:nvCxnSpPr>
        <p:spPr>
          <a:xfrm flipV="1">
            <a:off x="6524927" y="5933101"/>
            <a:ext cx="887109" cy="92489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14" idx="3"/>
            <a:endCxn id="112" idx="3"/>
          </p:cNvCxnSpPr>
          <p:nvPr/>
        </p:nvCxnSpPr>
        <p:spPr>
          <a:xfrm flipH="1">
            <a:off x="9490072" y="1926366"/>
            <a:ext cx="263528" cy="81404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14" idx="5"/>
            <a:endCxn id="116" idx="1"/>
          </p:cNvCxnSpPr>
          <p:nvPr/>
        </p:nvCxnSpPr>
        <p:spPr>
          <a:xfrm flipV="1">
            <a:off x="10020300" y="1566941"/>
            <a:ext cx="419100" cy="1652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04" idx="2"/>
            <a:endCxn id="97" idx="0"/>
          </p:cNvCxnSpPr>
          <p:nvPr/>
        </p:nvCxnSpPr>
        <p:spPr>
          <a:xfrm>
            <a:off x="5278436" y="5878556"/>
            <a:ext cx="1246491" cy="97944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86" idx="2"/>
            <a:endCxn id="104" idx="1"/>
          </p:cNvCxnSpPr>
          <p:nvPr/>
        </p:nvCxnSpPr>
        <p:spPr>
          <a:xfrm>
            <a:off x="3713164" y="4260814"/>
            <a:ext cx="1163636" cy="130736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84" idx="2"/>
            <a:endCxn id="86" idx="0"/>
          </p:cNvCxnSpPr>
          <p:nvPr/>
        </p:nvCxnSpPr>
        <p:spPr>
          <a:xfrm flipH="1">
            <a:off x="3713164" y="2588473"/>
            <a:ext cx="485501" cy="91034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81" idx="2"/>
            <a:endCxn id="86" idx="0"/>
          </p:cNvCxnSpPr>
          <p:nvPr/>
        </p:nvCxnSpPr>
        <p:spPr>
          <a:xfrm>
            <a:off x="3206975" y="2514600"/>
            <a:ext cx="506189" cy="98421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22" idx="3"/>
            <a:endCxn id="123" idx="1"/>
          </p:cNvCxnSpPr>
          <p:nvPr/>
        </p:nvCxnSpPr>
        <p:spPr>
          <a:xfrm>
            <a:off x="12496800" y="6700022"/>
            <a:ext cx="4953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20" idx="5"/>
            <a:endCxn id="122" idx="1"/>
          </p:cNvCxnSpPr>
          <p:nvPr/>
        </p:nvCxnSpPr>
        <p:spPr>
          <a:xfrm flipV="1">
            <a:off x="11468100" y="6700022"/>
            <a:ext cx="225428" cy="42356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19" idx="3"/>
            <a:endCxn id="120" idx="1"/>
          </p:cNvCxnSpPr>
          <p:nvPr/>
        </p:nvCxnSpPr>
        <p:spPr>
          <a:xfrm flipV="1">
            <a:off x="10489353" y="7123586"/>
            <a:ext cx="445347" cy="325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8" idx="3"/>
            <a:endCxn id="119" idx="1"/>
          </p:cNvCxnSpPr>
          <p:nvPr/>
        </p:nvCxnSpPr>
        <p:spPr>
          <a:xfrm flipV="1">
            <a:off x="9458242" y="7156108"/>
            <a:ext cx="227839" cy="111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30" idx="2"/>
            <a:endCxn id="128" idx="0"/>
          </p:cNvCxnSpPr>
          <p:nvPr/>
        </p:nvCxnSpPr>
        <p:spPr>
          <a:xfrm flipH="1">
            <a:off x="9056606" y="3050789"/>
            <a:ext cx="1177816" cy="379605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23" idx="5"/>
            <a:endCxn id="127" idx="1"/>
          </p:cNvCxnSpPr>
          <p:nvPr/>
        </p:nvCxnSpPr>
        <p:spPr>
          <a:xfrm flipV="1">
            <a:off x="13525500" y="6683497"/>
            <a:ext cx="606428" cy="1652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85" idx="3"/>
          </p:cNvCxnSpPr>
          <p:nvPr/>
        </p:nvCxnSpPr>
        <p:spPr>
          <a:xfrm>
            <a:off x="14096035" y="7625578"/>
            <a:ext cx="991565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18" idx="3"/>
            <a:endCxn id="128" idx="0"/>
          </p:cNvCxnSpPr>
          <p:nvPr/>
        </p:nvCxnSpPr>
        <p:spPr>
          <a:xfrm>
            <a:off x="7813672" y="5622723"/>
            <a:ext cx="1242934" cy="122412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76"/>
          <p:cNvCxnSpPr>
            <a:stCxn id="112" idx="0"/>
          </p:cNvCxnSpPr>
          <p:nvPr/>
        </p:nvCxnSpPr>
        <p:spPr>
          <a:xfrm rot="5400000" flipH="1" flipV="1">
            <a:off x="11999556" y="-731422"/>
            <a:ext cx="176924" cy="5999164"/>
          </a:xfrm>
          <a:prstGeom prst="bentConnector2">
            <a:avLst/>
          </a:prstGeom>
          <a:ln>
            <a:solidFill>
              <a:schemeClr val="tx1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7807364" y="1631362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8038210" y="262750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9697404" y="1895998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92" name="TextBox 191"/>
          <p:cNvSpPr txBox="1"/>
          <p:nvPr/>
        </p:nvSpPr>
        <p:spPr>
          <a:xfrm>
            <a:off x="13078302" y="7068979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12362754" y="7658739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0062176" y="1277312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95" name="TextBox 194"/>
          <p:cNvSpPr txBox="1"/>
          <p:nvPr/>
        </p:nvSpPr>
        <p:spPr>
          <a:xfrm>
            <a:off x="11245466" y="6568648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13636496" y="643727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185" name="Elbow Connector 184"/>
          <p:cNvCxnSpPr>
            <a:stCxn id="120" idx="3"/>
            <a:endCxn id="85" idx="1"/>
          </p:cNvCxnSpPr>
          <p:nvPr/>
        </p:nvCxnSpPr>
        <p:spPr>
          <a:xfrm rot="16200000" flipH="1">
            <a:off x="12167535" y="6500350"/>
            <a:ext cx="159092" cy="209136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6753170" y="861569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955914" y="860551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64545"/>
              </p:ext>
            </p:extLst>
          </p:nvPr>
        </p:nvGraphicFramePr>
        <p:xfrm>
          <a:off x="266700" y="1182398"/>
          <a:ext cx="14820900" cy="8211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95913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1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 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(*=CCS or SNT)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3526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2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Nursing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Manager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3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SNT Team Lead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4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SNT Nurses (includes lead)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16704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cxnSp>
        <p:nvCxnSpPr>
          <p:cNvPr id="49" name="Straight Arrow Connector 48"/>
          <p:cNvCxnSpPr>
            <a:stCxn id="85" idx="3"/>
            <a:endCxn id="77" idx="1"/>
          </p:cNvCxnSpPr>
          <p:nvPr/>
        </p:nvCxnSpPr>
        <p:spPr>
          <a:xfrm>
            <a:off x="3355752" y="7015978"/>
            <a:ext cx="301848" cy="297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Futura Lt BT" pitchFamily="34" charset="0"/>
              </a:rPr>
              <a:t>NextGen Sub Step 1 School Nurse &amp; SNT Process (Current State) 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9220200" y="5309985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forms from team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10252024" y="5312345"/>
            <a:ext cx="988964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checked for errors &amp; counted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>
            <a:stCxn id="105" idx="3"/>
            <a:endCxn id="106" idx="1"/>
          </p:cNvCxnSpPr>
          <p:nvPr/>
        </p:nvCxnSpPr>
        <p:spPr>
          <a:xfrm>
            <a:off x="10023472" y="5620363"/>
            <a:ext cx="228552" cy="574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6" idx="3"/>
            <a:endCxn id="117" idx="1"/>
          </p:cNvCxnSpPr>
          <p:nvPr/>
        </p:nvCxnSpPr>
        <p:spPr>
          <a:xfrm flipV="1">
            <a:off x="11240988" y="5587841"/>
            <a:ext cx="455712" cy="3826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040137" y="928622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040138" y="898142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779964" y="898142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548935" y="898142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3930940" y="8981420"/>
            <a:ext cx="8330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00200" y="892433"/>
            <a:ext cx="3511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On Site (Continued)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758227" y="904220"/>
            <a:ext cx="296552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CPH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657600" y="6708576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Nurse Name stamps document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>
            <a:stCxn id="77" idx="3"/>
            <a:endCxn id="48" idx="1"/>
          </p:cNvCxnSpPr>
          <p:nvPr/>
        </p:nvCxnSpPr>
        <p:spPr>
          <a:xfrm>
            <a:off x="4460872" y="7018954"/>
            <a:ext cx="350625" cy="48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15" idx="0"/>
            <a:endCxn id="105" idx="2"/>
          </p:cNvCxnSpPr>
          <p:nvPr/>
        </p:nvCxnSpPr>
        <p:spPr>
          <a:xfrm flipV="1">
            <a:off x="9592698" y="5930741"/>
            <a:ext cx="29138" cy="78629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0460060" y="8964755"/>
            <a:ext cx="22636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8128" y="869434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85" name="Rounded Rectangle 84"/>
          <p:cNvSpPr/>
          <p:nvPr/>
        </p:nvSpPr>
        <p:spPr>
          <a:xfrm>
            <a:off x="2552480" y="67056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vaccination on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1143000" y="69992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Vaccinate (previous)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208128" y="3739378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to billing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11497" y="671339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in Pile – move to next child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911050" y="18288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child back to class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5728561" y="6781800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More clients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153400" y="671339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clinic &amp; return to CPH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010400" y="671339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Forms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10400" y="15240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forms &amp; keep copy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9067800" y="1175891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4267200" y="2236744"/>
            <a:ext cx="803272" cy="7462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next batch (repeat process)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2971800" y="1524000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More clients Y/N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3" name="Elbow Connector 22"/>
          <p:cNvCxnSpPr>
            <a:stCxn id="58" idx="1"/>
          </p:cNvCxnSpPr>
          <p:nvPr/>
        </p:nvCxnSpPr>
        <p:spPr>
          <a:xfrm rot="10800000">
            <a:off x="1600200" y="2609850"/>
            <a:ext cx="2667000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4" idx="3"/>
            <a:endCxn id="115" idx="1"/>
          </p:cNvCxnSpPr>
          <p:nvPr/>
        </p:nvCxnSpPr>
        <p:spPr>
          <a:xfrm>
            <a:off x="8956672" y="7023777"/>
            <a:ext cx="234390" cy="363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5" idx="0"/>
            <a:endCxn id="56" idx="2"/>
          </p:cNvCxnSpPr>
          <p:nvPr/>
        </p:nvCxnSpPr>
        <p:spPr>
          <a:xfrm flipV="1">
            <a:off x="7412036" y="2144756"/>
            <a:ext cx="0" cy="456864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9" idx="3"/>
          </p:cNvCxnSpPr>
          <p:nvPr/>
        </p:nvCxnSpPr>
        <p:spPr>
          <a:xfrm>
            <a:off x="3505200" y="2209800"/>
            <a:ext cx="762000" cy="4000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59" idx="5"/>
            <a:endCxn id="56" idx="1"/>
          </p:cNvCxnSpPr>
          <p:nvPr/>
        </p:nvCxnSpPr>
        <p:spPr>
          <a:xfrm flipV="1">
            <a:off x="3771900" y="1834378"/>
            <a:ext cx="3238500" cy="325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52" idx="3"/>
            <a:endCxn id="59" idx="1"/>
          </p:cNvCxnSpPr>
          <p:nvPr/>
        </p:nvCxnSpPr>
        <p:spPr>
          <a:xfrm flipV="1">
            <a:off x="2714322" y="1866900"/>
            <a:ext cx="524178" cy="2722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5" idx="3"/>
            <a:endCxn id="54" idx="1"/>
          </p:cNvCxnSpPr>
          <p:nvPr/>
        </p:nvCxnSpPr>
        <p:spPr>
          <a:xfrm>
            <a:off x="7813672" y="7023777"/>
            <a:ext cx="339728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3" idx="5"/>
            <a:endCxn id="55" idx="1"/>
          </p:cNvCxnSpPr>
          <p:nvPr/>
        </p:nvCxnSpPr>
        <p:spPr>
          <a:xfrm flipV="1">
            <a:off x="6528661" y="7023777"/>
            <a:ext cx="481739" cy="1009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8" idx="3"/>
            <a:endCxn id="53" idx="1"/>
          </p:cNvCxnSpPr>
          <p:nvPr/>
        </p:nvCxnSpPr>
        <p:spPr>
          <a:xfrm>
            <a:off x="5614769" y="7023777"/>
            <a:ext cx="380492" cy="1009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09" idx="3"/>
            <a:endCxn id="85" idx="1"/>
          </p:cNvCxnSpPr>
          <p:nvPr/>
        </p:nvCxnSpPr>
        <p:spPr>
          <a:xfrm flipV="1">
            <a:off x="1946272" y="7015978"/>
            <a:ext cx="606208" cy="29364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21" idx="3"/>
            <a:endCxn id="122" idx="1"/>
          </p:cNvCxnSpPr>
          <p:nvPr/>
        </p:nvCxnSpPr>
        <p:spPr>
          <a:xfrm flipV="1">
            <a:off x="12684128" y="4017234"/>
            <a:ext cx="419100" cy="325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17" idx="3"/>
            <a:endCxn id="118" idx="0"/>
          </p:cNvCxnSpPr>
          <p:nvPr/>
        </p:nvCxnSpPr>
        <p:spPr>
          <a:xfrm flipH="1">
            <a:off x="11939724" y="5930741"/>
            <a:ext cx="23676" cy="76294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18" idx="1"/>
            <a:endCxn id="106" idx="2"/>
          </p:cNvCxnSpPr>
          <p:nvPr/>
        </p:nvCxnSpPr>
        <p:spPr>
          <a:xfrm flipH="1" flipV="1">
            <a:off x="10746506" y="5939862"/>
            <a:ext cx="791582" cy="106420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53" idx="3"/>
            <a:endCxn id="109" idx="2"/>
          </p:cNvCxnSpPr>
          <p:nvPr/>
        </p:nvCxnSpPr>
        <p:spPr>
          <a:xfrm rot="5400000">
            <a:off x="3827099" y="5185138"/>
            <a:ext cx="152400" cy="4717325"/>
          </a:xfrm>
          <a:prstGeom prst="bentConnector3">
            <a:avLst>
              <a:gd name="adj1" fmla="val 250000"/>
            </a:avLst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9191062" y="6717038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checked for errors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completed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Isosceles Triangle 116"/>
          <p:cNvSpPr/>
          <p:nvPr/>
        </p:nvSpPr>
        <p:spPr>
          <a:xfrm>
            <a:off x="11430000" y="5244941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Errors?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11538088" y="669368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 fixed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11672820" y="3739378"/>
            <a:ext cx="1011308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checked for errors &amp;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counted</a:t>
            </a:r>
          </a:p>
        </p:txBody>
      </p:sp>
      <p:sp>
        <p:nvSpPr>
          <p:cNvPr id="122" name="Isosceles Triangle 121"/>
          <p:cNvSpPr/>
          <p:nvPr/>
        </p:nvSpPr>
        <p:spPr>
          <a:xfrm>
            <a:off x="12836528" y="3674334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Errors? Y/N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19" name="Elbow Connector 118"/>
          <p:cNvCxnSpPr>
            <a:stCxn id="122" idx="3"/>
            <a:endCxn id="118" idx="3"/>
          </p:cNvCxnSpPr>
          <p:nvPr/>
        </p:nvCxnSpPr>
        <p:spPr>
          <a:xfrm rot="5400000">
            <a:off x="11533678" y="5167816"/>
            <a:ext cx="2643933" cy="102856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2" idx="5"/>
            <a:endCxn id="44" idx="1"/>
          </p:cNvCxnSpPr>
          <p:nvPr/>
        </p:nvCxnSpPr>
        <p:spPr>
          <a:xfrm>
            <a:off x="13636628" y="4017234"/>
            <a:ext cx="571500" cy="325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804706" y="220333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870926" y="1603244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3313732" y="457200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3574852" y="3739377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854667" y="7625506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528661" y="67818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1979956" y="5969554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1538088" y="5127335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146" name="Straight Arrow Connector 145"/>
          <p:cNvCxnSpPr>
            <a:stCxn id="117" idx="1"/>
            <a:endCxn id="147" idx="2"/>
          </p:cNvCxnSpPr>
          <p:nvPr/>
        </p:nvCxnSpPr>
        <p:spPr>
          <a:xfrm flipH="1" flipV="1">
            <a:off x="10723564" y="4343873"/>
            <a:ext cx="973136" cy="124396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>
            <a:off x="10321928" y="3723117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forms from team leads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1" name="Straight Arrow Connector 150"/>
          <p:cNvCxnSpPr>
            <a:stCxn id="147" idx="3"/>
            <a:endCxn id="121" idx="1"/>
          </p:cNvCxnSpPr>
          <p:nvPr/>
        </p:nvCxnSpPr>
        <p:spPr>
          <a:xfrm>
            <a:off x="11125200" y="4033495"/>
            <a:ext cx="547620" cy="1626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9640801" y="8588845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75228" y="860551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43875"/>
              </p:ext>
            </p:extLst>
          </p:nvPr>
        </p:nvGraphicFramePr>
        <p:xfrm>
          <a:off x="266700" y="1182398"/>
          <a:ext cx="14820900" cy="74321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1798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1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Nursing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Manager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3526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2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3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Contractors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752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 4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16704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Futura Lt BT" pitchFamily="34" charset="0"/>
              </a:rPr>
              <a:t>NextGen Sub </a:t>
            </a:r>
            <a:r>
              <a:rPr lang="en-US" sz="2800" b="1" dirty="0" smtClean="0">
                <a:latin typeface="Futura Lt BT" pitchFamily="34" charset="0"/>
              </a:rPr>
              <a:t>Step 2: Prep Through Step 4: Entering Process </a:t>
            </a:r>
            <a:r>
              <a:rPr lang="en-US" sz="2800" b="1" dirty="0">
                <a:latin typeface="Futura Lt BT" pitchFamily="34" charset="0"/>
              </a:rPr>
              <a:t>(Current State) 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040137" y="928622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040138" y="898142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779964" y="898142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548935" y="898142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3930940" y="8981420"/>
            <a:ext cx="8330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00200" y="892433"/>
            <a:ext cx="3511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1 Prepare Forms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10460060" y="8964755"/>
            <a:ext cx="22636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8128" y="869434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44" name="Rounded Rectangle 43"/>
          <p:cNvSpPr/>
          <p:nvPr/>
        </p:nvSpPr>
        <p:spPr>
          <a:xfrm>
            <a:off x="1406528" y="1295400"/>
            <a:ext cx="803272" cy="7699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to billing (previous pg.)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1693528" y="28844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to billing department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607773" y="2877683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forms for entry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9437853" y="2875682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&amp; Prep forms for next day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600200" y="2869422"/>
            <a:ext cx="811660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forms from SNT manager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0611863" y="2875682"/>
            <a:ext cx="7419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&amp; Count Forms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14332747" y="2875682"/>
            <a:ext cx="654020" cy="4724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867400" y="4478095"/>
            <a:ext cx="9776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Trained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(jointly performed)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692022" y="4477883"/>
            <a:ext cx="825213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logistics (jointly performed)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9753600" y="4372133"/>
            <a:ext cx="1037595" cy="7849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Enters Demographics or Vaccines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4710349" y="2799689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 Contractors - Logistics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8265266" y="4461697"/>
            <a:ext cx="954934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Trained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(jointly performed)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6019800" y="2819399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 &amp; Train Contractors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8229600" y="2800496"/>
            <a:ext cx="825213" cy="7620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 for &amp; Train Contractors (jointly performed)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2598614" y="2827661"/>
            <a:ext cx="818137" cy="7076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&amp; Separate forms by insurance company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5638800" y="969874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948892" y="2590800"/>
            <a:ext cx="1115088" cy="1003413"/>
            <a:chOff x="4577904" y="2695259"/>
            <a:chExt cx="1115088" cy="867241"/>
          </a:xfrm>
        </p:grpSpPr>
        <p:sp>
          <p:nvSpPr>
            <p:cNvPr id="128" name="Isosceles Triangle 127"/>
            <p:cNvSpPr/>
            <p:nvPr/>
          </p:nvSpPr>
          <p:spPr>
            <a:xfrm>
              <a:off x="4577904" y="2761118"/>
              <a:ext cx="1066800" cy="80138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Contractor Return **? Y/N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331996" y="2890082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Yes</a:t>
              </a:r>
              <a:endParaRPr lang="en-US" sz="1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629304" y="2695259"/>
              <a:ext cx="335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</a:t>
              </a:r>
              <a:endParaRPr lang="en-US" sz="1000" dirty="0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6174200" y="892433"/>
            <a:ext cx="2276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Training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9237091" y="990600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28" idx="0"/>
            <a:endCxn id="116" idx="0"/>
          </p:cNvCxnSpPr>
          <p:nvPr/>
        </p:nvCxnSpPr>
        <p:spPr>
          <a:xfrm rot="16200000" flipH="1" flipV="1">
            <a:off x="6236279" y="1553676"/>
            <a:ext cx="132689" cy="2359336"/>
          </a:xfrm>
          <a:prstGeom prst="bentConnector3">
            <a:avLst>
              <a:gd name="adj1" fmla="val -676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948892" y="4267200"/>
            <a:ext cx="1115088" cy="1205964"/>
            <a:chOff x="4577904" y="2761118"/>
            <a:chExt cx="1115088" cy="1042304"/>
          </a:xfrm>
        </p:grpSpPr>
        <p:sp>
          <p:nvSpPr>
            <p:cNvPr id="135" name="Isosceles Triangle 134"/>
            <p:cNvSpPr/>
            <p:nvPr/>
          </p:nvSpPr>
          <p:spPr>
            <a:xfrm>
              <a:off x="4577904" y="2761118"/>
              <a:ext cx="1066800" cy="80138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Contractor Return **? Y/N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331996" y="2890082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Yes</a:t>
              </a:r>
              <a:endParaRPr lang="en-US" sz="10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629304" y="3557201"/>
              <a:ext cx="335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No</a:t>
              </a:r>
              <a:endParaRPr lang="en-US" sz="1000" dirty="0"/>
            </a:p>
          </p:txBody>
        </p:sp>
      </p:grpSp>
      <p:cxnSp>
        <p:nvCxnSpPr>
          <p:cNvPr id="149" name="Elbow Connector 148"/>
          <p:cNvCxnSpPr>
            <a:stCxn id="135" idx="3"/>
          </p:cNvCxnSpPr>
          <p:nvPr/>
        </p:nvCxnSpPr>
        <p:spPr>
          <a:xfrm rot="5400000" flipH="1">
            <a:off x="6199487" y="3911609"/>
            <a:ext cx="187947" cy="2377663"/>
          </a:xfrm>
          <a:prstGeom prst="bentConnector3">
            <a:avLst>
              <a:gd name="adj1" fmla="val -12163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9528590" y="880646"/>
            <a:ext cx="2555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Entering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78314" y="5867400"/>
            <a:ext cx="3268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** = This step may occur at any time during rest of process.</a:t>
            </a:r>
            <a:endParaRPr lang="en-US" sz="1000" dirty="0"/>
          </a:p>
        </p:txBody>
      </p:sp>
      <p:sp>
        <p:nvSpPr>
          <p:cNvPr id="152" name="Isosceles Triangle 151"/>
          <p:cNvSpPr/>
          <p:nvPr/>
        </p:nvSpPr>
        <p:spPr>
          <a:xfrm>
            <a:off x="12877800" y="3411120"/>
            <a:ext cx="1066800" cy="685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More Forms? Y/N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050204" y="2884444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13639566" y="34169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55" name="Rounded Rectangle 154"/>
          <p:cNvSpPr/>
          <p:nvPr/>
        </p:nvSpPr>
        <p:spPr>
          <a:xfrm>
            <a:off x="11125200" y="4419600"/>
            <a:ext cx="840218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Return Completed Forms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Arrow Connector 155"/>
          <p:cNvCxnSpPr>
            <a:stCxn id="152" idx="5"/>
            <a:endCxn id="97" idx="3"/>
          </p:cNvCxnSpPr>
          <p:nvPr/>
        </p:nvCxnSpPr>
        <p:spPr>
          <a:xfrm flipV="1">
            <a:off x="13677900" y="3278979"/>
            <a:ext cx="750626" cy="47504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04" idx="3"/>
            <a:endCxn id="135" idx="1"/>
          </p:cNvCxnSpPr>
          <p:nvPr/>
        </p:nvCxnSpPr>
        <p:spPr>
          <a:xfrm flipV="1">
            <a:off x="6845013" y="4730807"/>
            <a:ext cx="370579" cy="6104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8" idx="5"/>
            <a:endCxn id="125" idx="1"/>
          </p:cNvCxnSpPr>
          <p:nvPr/>
        </p:nvCxnSpPr>
        <p:spPr>
          <a:xfrm>
            <a:off x="7748992" y="3130607"/>
            <a:ext cx="480608" cy="5089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24" idx="3"/>
            <a:endCxn id="128" idx="1"/>
          </p:cNvCxnSpPr>
          <p:nvPr/>
        </p:nvCxnSpPr>
        <p:spPr>
          <a:xfrm flipV="1">
            <a:off x="6845013" y="3130607"/>
            <a:ext cx="370579" cy="6979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16" idx="3"/>
            <a:endCxn id="124" idx="1"/>
          </p:cNvCxnSpPr>
          <p:nvPr/>
        </p:nvCxnSpPr>
        <p:spPr>
          <a:xfrm>
            <a:off x="5535562" y="3180690"/>
            <a:ext cx="484238" cy="1971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10" idx="3"/>
            <a:endCxn id="104" idx="1"/>
          </p:cNvCxnSpPr>
          <p:nvPr/>
        </p:nvCxnSpPr>
        <p:spPr>
          <a:xfrm>
            <a:off x="5517235" y="4791642"/>
            <a:ext cx="350165" cy="21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86" idx="3"/>
            <a:endCxn id="116" idx="1"/>
          </p:cNvCxnSpPr>
          <p:nvPr/>
        </p:nvCxnSpPr>
        <p:spPr>
          <a:xfrm flipV="1">
            <a:off x="4425910" y="3180690"/>
            <a:ext cx="284439" cy="1075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26" idx="3"/>
            <a:endCxn id="86" idx="1"/>
          </p:cNvCxnSpPr>
          <p:nvPr/>
        </p:nvCxnSpPr>
        <p:spPr>
          <a:xfrm>
            <a:off x="3416751" y="3181498"/>
            <a:ext cx="191022" cy="994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94" idx="3"/>
            <a:endCxn id="126" idx="1"/>
          </p:cNvCxnSpPr>
          <p:nvPr/>
        </p:nvCxnSpPr>
        <p:spPr>
          <a:xfrm flipV="1">
            <a:off x="2411860" y="3181498"/>
            <a:ext cx="186754" cy="168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95" idx="3"/>
            <a:endCxn id="78" idx="1"/>
          </p:cNvCxnSpPr>
          <p:nvPr/>
        </p:nvCxnSpPr>
        <p:spPr>
          <a:xfrm>
            <a:off x="11353800" y="3189441"/>
            <a:ext cx="339728" cy="538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88" idx="2"/>
            <a:endCxn id="112" idx="0"/>
          </p:cNvCxnSpPr>
          <p:nvPr/>
        </p:nvCxnSpPr>
        <p:spPr>
          <a:xfrm>
            <a:off x="9850460" y="3503199"/>
            <a:ext cx="421938" cy="86893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25" idx="3"/>
            <a:endCxn id="88" idx="1"/>
          </p:cNvCxnSpPr>
          <p:nvPr/>
        </p:nvCxnSpPr>
        <p:spPr>
          <a:xfrm>
            <a:off x="9054813" y="3181497"/>
            <a:ext cx="383040" cy="794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55" idx="0"/>
            <a:endCxn id="95" idx="2"/>
          </p:cNvCxnSpPr>
          <p:nvPr/>
        </p:nvCxnSpPr>
        <p:spPr>
          <a:xfrm flipH="1" flipV="1">
            <a:off x="10982832" y="3503199"/>
            <a:ext cx="562477" cy="9164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12" idx="3"/>
            <a:endCxn id="155" idx="1"/>
          </p:cNvCxnSpPr>
          <p:nvPr/>
        </p:nvCxnSpPr>
        <p:spPr>
          <a:xfrm flipV="1">
            <a:off x="10791195" y="4733359"/>
            <a:ext cx="334005" cy="3123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35" idx="5"/>
            <a:endCxn id="120" idx="1"/>
          </p:cNvCxnSpPr>
          <p:nvPr/>
        </p:nvCxnSpPr>
        <p:spPr>
          <a:xfrm>
            <a:off x="7748992" y="4730807"/>
            <a:ext cx="516274" cy="4464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55" idx="3"/>
            <a:endCxn id="152" idx="3"/>
          </p:cNvCxnSpPr>
          <p:nvPr/>
        </p:nvCxnSpPr>
        <p:spPr>
          <a:xfrm flipV="1">
            <a:off x="11965418" y="4096920"/>
            <a:ext cx="1445782" cy="63643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78" idx="3"/>
            <a:endCxn id="152" idx="1"/>
          </p:cNvCxnSpPr>
          <p:nvPr/>
        </p:nvCxnSpPr>
        <p:spPr>
          <a:xfrm>
            <a:off x="12496800" y="3194822"/>
            <a:ext cx="647700" cy="55919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Elbow Connector 181"/>
          <p:cNvCxnSpPr>
            <a:stCxn id="152" idx="0"/>
            <a:endCxn id="88" idx="0"/>
          </p:cNvCxnSpPr>
          <p:nvPr/>
        </p:nvCxnSpPr>
        <p:spPr>
          <a:xfrm rot="16200000" flipV="1">
            <a:off x="11363111" y="1363031"/>
            <a:ext cx="535438" cy="3560740"/>
          </a:xfrm>
          <a:prstGeom prst="bentConnector3">
            <a:avLst>
              <a:gd name="adj1" fmla="val 14269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6753170" y="861569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975228" y="860551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9640801" y="859999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0" name="Straight Arrow Connector 189"/>
          <p:cNvCxnSpPr>
            <a:stCxn id="44" idx="2"/>
            <a:endCxn id="94" idx="0"/>
          </p:cNvCxnSpPr>
          <p:nvPr/>
        </p:nvCxnSpPr>
        <p:spPr>
          <a:xfrm>
            <a:off x="1808164" y="2065368"/>
            <a:ext cx="197866" cy="8040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777681" y="2666999"/>
            <a:ext cx="633" cy="24222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6947485" y="2667000"/>
            <a:ext cx="1407" cy="236579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228193" y="2666999"/>
            <a:ext cx="1407" cy="24222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9218793" y="2667000"/>
            <a:ext cx="1407" cy="246005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 Process Ma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b Process Map Template_Final" id="{873733B7-E72D-43DB-A372-75B37E6D94E2}" vid="{2ECCC0DE-17C1-49CC-9D01-807BA1064D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Sub Process Map Template</Template>
  <TotalTime>25864</TotalTime>
  <Words>846</Words>
  <Application>Microsoft Office PowerPoint</Application>
  <PresentationFormat>Custom</PresentationFormat>
  <Paragraphs>296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Sub Process Map Template</vt:lpstr>
      <vt:lpstr>PowerPoint Presentation</vt:lpstr>
      <vt:lpstr>PowerPoint Presentation</vt:lpstr>
      <vt:lpstr>PowerPoint Presentation</vt:lpstr>
      <vt:lpstr>PowerPoint Presentation</vt:lpstr>
    </vt:vector>
  </TitlesOfParts>
  <Company>City of Columbus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A. Dietsch</dc:creator>
  <cp:lastModifiedBy>Laura A. Dietsch</cp:lastModifiedBy>
  <cp:revision>55</cp:revision>
  <cp:lastPrinted>2015-06-30T20:04:50Z</cp:lastPrinted>
  <dcterms:created xsi:type="dcterms:W3CDTF">2015-04-24T17:11:57Z</dcterms:created>
  <dcterms:modified xsi:type="dcterms:W3CDTF">2016-02-19T20:23:40Z</dcterms:modified>
</cp:coreProperties>
</file>