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2" autoAdjust="0"/>
    <p:restoredTop sz="94127" autoAdjust="0"/>
  </p:normalViewPr>
  <p:slideViewPr>
    <p:cSldViewPr snapToGrid="0">
      <p:cViewPr>
        <p:scale>
          <a:sx n="51" d="100"/>
          <a:sy n="51" d="100"/>
        </p:scale>
        <p:origin x="1171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5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7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6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8/19/2015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7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6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8/19/2015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7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2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5762-282C-43F3-A951-29088AA08FF3}" type="datetimeFigureOut">
              <a:rPr lang="en-US" smtClean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4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F5762-282C-43F3-A951-29088AA08FF3}" type="datetimeFigureOut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E4FB9-1F98-44B2-AA87-900C818BD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1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47" y="0"/>
            <a:ext cx="11135874" cy="67745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09064" y="839295"/>
            <a:ext cx="3083125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Sometimes staff cut corners &amp; not properly follow procedures resulting in violations when primary mgr. is not on duty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Culture – where some requirements of results not important culturally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Converting theory into action – make it personal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 CV marked – mgr. does not change procedure that resulted in violation just tries not to get caught again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Don't retain what owner/operator has been told by inspector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Mgr. doesn’t demonstrate knowledge during the inspection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Operator wants help with staff training but EHS not allowed to do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Staff doesn’t check for cleanliness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Priority gets lost in report in daily jobs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is failing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Too busy to deal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Take too many food temps.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PIC not delegating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Operators do not know what violations are P/PF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Manager doe not want to talk to inspector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Language barrier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care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92189" y="855428"/>
            <a:ext cx="37379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Managers too busy to review report or ask ?s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 don’t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Wrong date on items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We don’t follow up to see if CDI resulted in long term improvements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Just in time preparation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prepare for inspection daily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Cold Holding temperatures not maintained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Lack of management experience, management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 confused with importance of P/PF vs. core violations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Differences in training received -  serve safe doesn’t tell everything need to know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 turnover &amp; knowledge not passed on; Staff turnover &amp; not trained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have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Correction may not reflect actual change &amp;  temporary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 don’t care; don’t understand why they should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Culture of not taking is seriously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No time to inspect your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have labels for all bottles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Tempos. Not taken routinely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Can’t find / don't have therms.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have right way to date to sty with food (proper procedures)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As long as score is good – we really get 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Owner focused on public – customer 1</a:t>
            </a:r>
            <a:r>
              <a:rPr lang="en-US" sz="7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, safety 2</a:t>
            </a:r>
            <a:r>
              <a:rPr lang="en-US" sz="7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endParaRPr lang="en-US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6538" y="3436559"/>
            <a:ext cx="23951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Personal not recording Ph records daily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QA – consistency of REHS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 buy-in government is bad &amp; inspectors are there to ruin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Rush hour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Trying to correct all violations during inspection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Report is a lot of small writing with words they don’t understand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Menu changes create ‘new’ issues resulting in PPF violations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852" y="3737494"/>
            <a:ext cx="31221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Not a fire able offense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 does not follow with CHA stating violations are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lot do not call – up to CHA to go 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Operators or staff lack basic science education – don’t get that something in deeper pan cools slower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 makes corrections according to what is easier to 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At permit – regulations are not provided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Food handlers lack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Low mental threshold / capacity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3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177" y="-1"/>
            <a:ext cx="9610532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09947" y="3380686"/>
            <a:ext cx="239510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Preventative Maintenance every 3-6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Call in 2</a:t>
            </a:r>
            <a:r>
              <a:rPr lang="en-US" sz="11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shift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think more places need to be using temp. logs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Publicize when corrections made – on visit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incentive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Have materials on hand for them to buy</a:t>
            </a:r>
            <a:endParaRPr lang="en-US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1461" y="3323938"/>
            <a:ext cx="268964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74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 to confirm corrections - including positives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Can the 1</a:t>
            </a:r>
            <a:r>
              <a:rPr lang="en-US" sz="74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 pare of the inspection sheet be more helpful?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Leave phone # for them to call if ?</a:t>
            </a:r>
            <a:r>
              <a:rPr lang="en-US" sz="74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 Mgr. walk through daily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Self inspection sheet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what grade ‘means’ on our website (amount of risk taking)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 Do we need to education public about what the grade means?  (newspaper, website)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labels for sanitizers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clock with date, place it next to calendar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Inspection notes in more detail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Do follow up to confirm corrections complete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Visit documented under item #s so auto populates for next inspection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Leave phone # for them to call if questions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When confused: suggest ‘made by’ date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Staff do not toss at night - Recommend </a:t>
            </a:r>
            <a:r>
              <a:rPr lang="en-US" sz="740" dirty="0">
                <a:latin typeface="Arial" panose="020B0604020202020204" pitchFamily="34" charset="0"/>
                <a:cs typeface="Arial" panose="020B0604020202020204" pitchFamily="34" charset="0"/>
              </a:rPr>
              <a:t>manager to clean up night shift (dating</a:t>
            </a: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Change when during the qtr. inspections are being done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Time between </a:t>
            </a: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qtlry</a:t>
            </a:r>
            <a:r>
              <a:rPr lang="en-US" sz="740" dirty="0" smtClean="0">
                <a:latin typeface="Arial" panose="020B0604020202020204" pitchFamily="34" charset="0"/>
                <a:cs typeface="Arial" panose="020B0604020202020204" pitchFamily="34" charset="0"/>
              </a:rPr>
              <a:t> inspections vary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74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74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4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6522" y="801455"/>
            <a:ext cx="2652244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Date Stamping (Put date supplies at point of use, mgr. show importance, date everything, use price gun, change color of date 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Follow up on non-CDI</a:t>
            </a:r>
            <a:r>
              <a:rPr lang="en-US" sz="7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(develop tool to log &amp; follow up, set guidelines for p/</a:t>
            </a:r>
            <a:r>
              <a:rPr lang="en-US" sz="7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</a:t>
            </a:r>
            <a:r>
              <a:rPr lang="en-US" sz="7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must have follow up, go by visit when in the area/strategic inspection planning)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Active Manager Control (teach them what this 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Improve relationships (Eat where inspect, speak more to all employees, keep food safety in the fore-front of all employees)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P/PF Education (understand the what &amp; why of violations, training once a year, checklist for mgrs., educate what these violations are, operators don’t know what is a p/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pf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vs. core 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understand for all employees)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Email (email last violations &amp; links, email inspection report back to rest. Late, routine communication, 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email before next inspection – attach previous violations, ask EH desk to call restaurants and get emails – create email db.)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Reduce # of inspection concentration on high violation establishments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(create How to instructions for high priority violations</a:t>
            </a:r>
            <a:endParaRPr lang="en-US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7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0770" y="805554"/>
            <a:ext cx="253281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environment that really everyday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Permit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Change in thinking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infractions – </a:t>
            </a:r>
            <a:r>
              <a:rPr lang="en-US" sz="9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 able offense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Call place letting them know you will be follow up that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by when the score is not on the line &amp; when they are not as busy may improve relationship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class re violations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a later appt. to go over grade sheet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Call out policy &amp; enforce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Buy-in from all employees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Be proactive to clear up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5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EH staff</a:t>
            </a:r>
            <a:endParaRPr lang="en-US" sz="95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5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5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920</Words>
  <Application>Microsoft Office PowerPoint</Application>
  <PresentationFormat>Widescreen</PresentationFormat>
  <Paragraphs>98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 Vecellio</dc:creator>
  <cp:lastModifiedBy>Pam Vecellio</cp:lastModifiedBy>
  <cp:revision>49</cp:revision>
  <dcterms:created xsi:type="dcterms:W3CDTF">2013-12-05T21:02:50Z</dcterms:created>
  <dcterms:modified xsi:type="dcterms:W3CDTF">2015-08-19T19:02:35Z</dcterms:modified>
</cp:coreProperties>
</file>