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/>
  </p:normalViewPr>
  <p:slideViewPr>
    <p:cSldViewPr snapToGrid="0">
      <p:cViewPr>
        <p:scale>
          <a:sx n="70" d="100"/>
          <a:sy n="70" d="100"/>
        </p:scale>
        <p:origin x="132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6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7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6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7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2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4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5762-282C-43F3-A951-29088AA08FF3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4FB9-1F98-44B2-AA87-900C818B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1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80" y="0"/>
            <a:ext cx="8778240" cy="6774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6931" y="862445"/>
            <a:ext cx="2395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or damaged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use a separate order form for different budget codes?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Item going to the wrong location or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Order items that we know won’t get approved</a:t>
            </a: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3764" y="890153"/>
            <a:ext cx="23951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 process across the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forms for all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Paper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Calling to clarifying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process baseline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Frequent staff change (new hire training)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Inconsistent item #s - Where should we be looking for items (on-line, catalog)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 cannot receive excel files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1571" y="3343957"/>
            <a:ext cx="23951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Inspecting the order after accounting has inspected the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the wrong task 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orders not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Receipt infor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mation requirement (original? scan?)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Need someone to check the inventory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For date need (would like to specifics)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know expected time of arrival once order is 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852" y="3343956"/>
            <a:ext cx="239510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process requirements for notification of delivery per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always receive order confirmation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Abiding with regulations (Perception or Reality?)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Variance:  Sometimes staff provides item specifics, sometime supr. has to determine specifics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Sending out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Duplicate keying on 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Printing off order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flow – email to 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supr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for approval, the 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supr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forwards to 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acctg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to order it, orders printed out and delivered to mailbox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Division director approving order</a:t>
            </a:r>
          </a:p>
        </p:txBody>
      </p:sp>
    </p:spTree>
    <p:extLst>
      <p:ext uri="{BB962C8B-B14F-4D97-AF65-F5344CB8AC3E}">
        <p14:creationId xmlns:p14="http://schemas.microsoft.com/office/powerpoint/2010/main" val="22723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2" y="-1"/>
            <a:ext cx="9610532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0675" y="820881"/>
            <a:ext cx="2552704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E-file form (workflow in share point)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Share point work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approval checklist to get complete clarity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order together rather than divisions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Label item with correct location – send out a new list of who is who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staff on how to receive an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person for receiving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Std. order form on vendor site for </a:t>
            </a:r>
            <a:r>
              <a:rPr lang="en-US" sz="9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prgrams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 to put in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All Program </a:t>
            </a:r>
            <a:r>
              <a:rPr lang="en-US" sz="9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Orderers</a:t>
            </a: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 need to know the vendors for all std. items ordered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Listing of links for std. places we order from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9837" y="800924"/>
            <a:ext cx="2561192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p-card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program </a:t>
            </a:r>
            <a:r>
              <a:rPr lang="en-US" sz="8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orderers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p-cards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purchasing threshold so that </a:t>
            </a:r>
            <a:r>
              <a:rPr lang="en-US" sz="8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approval is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sz="85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Orderers</a:t>
            </a:r>
            <a:r>
              <a:rPr lang="en-US" sz="8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div. budget costs &amp;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Shred all not preferred catalogs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Max – provide access to Office Max workplace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Create procedure/protocol for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according to location with direct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an ordering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form (1 per </a:t>
            </a:r>
            <a:r>
              <a:rPr lang="en-US" sz="85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</a:t>
            </a:r>
            <a:r>
              <a:rPr lang="en-US" sz="8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with </a:t>
            </a:r>
            <a:r>
              <a:rPr lang="en-US" sz="85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8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list; order 1/</a:t>
            </a:r>
            <a:r>
              <a:rPr lang="en-US" sz="85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mth</a:t>
            </a:r>
            <a:endParaRPr lang="en-US" sz="8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budget codes on order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consistent </a:t>
            </a:r>
            <a:r>
              <a:rPr lang="en-US" sz="85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terminlogou</a:t>
            </a:r>
            <a:r>
              <a:rPr lang="en-US" sz="8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orders (</a:t>
            </a:r>
            <a:r>
              <a:rPr lang="en-US" sz="85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swabee</a:t>
            </a:r>
            <a:r>
              <a:rPr lang="en-US" sz="85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vs. prof. towels)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Acctg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 standardized form with std. suppliers from </a:t>
            </a:r>
            <a:r>
              <a:rPr lang="en-US" sz="8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850" dirty="0" smtClean="0">
                <a:latin typeface="Arial" panose="020B0604020202020204" pitchFamily="34" charset="0"/>
                <a:cs typeface="Arial" panose="020B0604020202020204" pitchFamily="34" charset="0"/>
              </a:rPr>
              <a:t> vendors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9947" y="3311236"/>
            <a:ext cx="2395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re-order points with kanban cards (card include item specifications)</a:t>
            </a:r>
            <a:endParaRPr lang="en-US" sz="11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3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410</Words>
  <Application>Microsoft Office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Vecellio</dc:creator>
  <cp:lastModifiedBy>Pam Vecellio</cp:lastModifiedBy>
  <cp:revision>9</cp:revision>
  <dcterms:created xsi:type="dcterms:W3CDTF">2013-12-05T21:02:50Z</dcterms:created>
  <dcterms:modified xsi:type="dcterms:W3CDTF">2014-02-05T19:39:24Z</dcterms:modified>
</cp:coreProperties>
</file>