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36576000"/>
  <p:notesSz cx="6858000" cy="92964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24" d="100"/>
          <a:sy n="24" d="100"/>
        </p:scale>
        <p:origin x="1572" y="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3A6CE-8D52-4551-BAD9-8554A402C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26F2-A976-4134-951C-05AACBD7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9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86234-C03F-4658-8209-18BC876077C6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8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F9E20-C279-4F41-B158-EFC9D0232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8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F9E20-C279-4F41-B158-EFC9D02325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53BB-B2F1-4694-AADE-1D250C03E1B1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5C84-1B58-4A73-966B-2A9394003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75406" y="4121508"/>
            <a:ext cx="2743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830" y="6781800"/>
            <a:ext cx="265772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Opportunity Statement</a:t>
            </a:r>
            <a:br>
              <a:rPr lang="en-US" sz="6000" b="1" dirty="0" smtClean="0"/>
            </a:br>
            <a:r>
              <a:rPr lang="en-US" sz="4800" b="1" dirty="0" smtClean="0"/>
              <a:t>Improve efforts to promote public health as an attractive career choice and open new pathways for agency recruiting.</a:t>
            </a:r>
          </a:p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6000" b="1" dirty="0" smtClean="0"/>
              <a:t>     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9260" y="30381072"/>
            <a:ext cx="11306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Major Findings/Comments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14594306" y="21031200"/>
            <a:ext cx="12877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4457314" y="14554200"/>
            <a:ext cx="128785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94" y="26927950"/>
            <a:ext cx="2743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4935200" y="9525000"/>
            <a:ext cx="1249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1-3 Months</a:t>
            </a:r>
            <a:endParaRPr lang="en-US" sz="60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14791057" y="14579768"/>
            <a:ext cx="12565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4-8 Months</a:t>
            </a:r>
            <a:endParaRPr lang="en-US" sz="60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4935994" y="21099381"/>
            <a:ext cx="1249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9-12 Months</a:t>
            </a:r>
            <a:endParaRPr lang="en-US" sz="6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4935994" y="10465257"/>
            <a:ext cx="118780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Monthly internal meetings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Identify goals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Research other state, federal agency internship processes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Map current and future process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14802455" y="15595431"/>
            <a:ext cx="1256553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Develop information and policies to post on the Internet and Intranet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Build and test forms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Build customer feedback surveys</a:t>
            </a:r>
            <a:endParaRPr lang="en-US" sz="48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Build information routing and method for administration through volunteer coordinators</a:t>
            </a:r>
            <a:endParaRPr lang="en-US" sz="4800" b="1" dirty="0"/>
          </a:p>
          <a:p>
            <a:pPr marL="857250" indent="-857250">
              <a:buFont typeface="Wingdings" pitchFamily="2" charset="2"/>
              <a:buChar char="S"/>
            </a:pPr>
            <a:endParaRPr lang="en-US" sz="48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4731879" y="22115044"/>
            <a:ext cx="124334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Pilot new process and incorporate feedback</a:t>
            </a:r>
            <a:endParaRPr lang="en-US" sz="48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Launch new process and communicate changes to staff, students and academic programs</a:t>
            </a:r>
            <a:endParaRPr lang="en-US" sz="48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Monitor customer feedback from surveys, and data for metrics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224798" y="27096392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Metrics</a:t>
            </a:r>
            <a:endParaRPr lang="en-US" sz="60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9372600"/>
            <a:ext cx="2743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305197" y="9449594"/>
            <a:ext cx="14249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Visual Stream Mapping – Number of Steps</a:t>
            </a:r>
            <a:endParaRPr lang="en-US" sz="60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549188" y="9428119"/>
            <a:ext cx="0" cy="175466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6936" y="878292"/>
            <a:ext cx="14317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33CC"/>
                </a:solidFill>
              </a:rPr>
              <a:t>Streamlining the Student Internship Process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36830" y="4123096"/>
            <a:ext cx="265772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Objective/Charter</a:t>
            </a:r>
            <a:br>
              <a:rPr lang="en-US" sz="6000" b="1" dirty="0" smtClean="0"/>
            </a:br>
            <a:r>
              <a:rPr lang="en-US" sz="4800" b="1" dirty="0" smtClean="0"/>
              <a:t>Increase the number and fairness of opportunities for students seeking career development or practical training in public health fields, while decreasing the amount of staff time administering the process. 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723" y="27928977"/>
            <a:ext cx="272143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/>
              <a:t>Value of </a:t>
            </a:r>
            <a:r>
              <a:rPr lang="en-US" sz="4400" b="1" u="sng" dirty="0" smtClean="0"/>
              <a:t>Customer</a:t>
            </a:r>
            <a:r>
              <a:rPr lang="en-US" sz="4400" b="1" dirty="0" smtClean="0"/>
              <a:t> - </a:t>
            </a:r>
            <a:r>
              <a:rPr lang="en-US" sz="4800" b="1" dirty="0"/>
              <a:t># of students that secure an internship; % of students that secure an internship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Value of </a:t>
            </a:r>
            <a:r>
              <a:rPr lang="en-US" sz="4800" b="1" u="sng" dirty="0"/>
              <a:t>Employee</a:t>
            </a:r>
            <a:r>
              <a:rPr lang="en-US" sz="4800" b="1" dirty="0"/>
              <a:t> -  </a:t>
            </a:r>
            <a:r>
              <a:rPr lang="en-US" sz="4800" b="1" dirty="0" smtClean="0"/>
              <a:t># minutes/day </a:t>
            </a:r>
            <a:r>
              <a:rPr lang="en-US" sz="4800" b="1" dirty="0"/>
              <a:t>spent administering the process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Value of </a:t>
            </a:r>
            <a:r>
              <a:rPr lang="en-US" sz="4800" b="1" u="sng" dirty="0"/>
              <a:t>Process</a:t>
            </a:r>
            <a:r>
              <a:rPr lang="en-US" sz="4800" b="1" dirty="0"/>
              <a:t> -  # of information requests received; % of  surveys indicating process is better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613" y="31433745"/>
            <a:ext cx="272143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Reduced the number of steps in placing students from approximately 14 to 4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Technology is available to automate matching students with available DPH projects.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A middle person to match students and projects is not needed and given diminishing resources, was inhibiting visibility and fairness of opportunity for students and programs seeking interns.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/>
              <a:t>Currently monitoring time reductions in administering new process, number of placements, number of information requests, and customer feedback surveys.</a:t>
            </a:r>
          </a:p>
          <a:p>
            <a:pPr marL="685800" lvl="0" indent="-685800">
              <a:buFont typeface="Wingdings" pitchFamily="2" charset="2"/>
              <a:buChar char="S"/>
            </a:pPr>
            <a:endParaRPr lang="en-US" sz="54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-100103" y="30235713"/>
            <a:ext cx="2743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200" y="294979"/>
            <a:ext cx="3573066" cy="374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Straight Connector 32"/>
          <p:cNvCxnSpPr/>
          <p:nvPr/>
        </p:nvCxnSpPr>
        <p:spPr>
          <a:xfrm>
            <a:off x="68737" y="6781800"/>
            <a:ext cx="2743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0" y="294979"/>
            <a:ext cx="6318052" cy="36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7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3" y="10465257"/>
            <a:ext cx="14093591" cy="758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4" name="Picture 7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6" y="18201459"/>
            <a:ext cx="14388577" cy="843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225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DEP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 User</dc:creator>
  <cp:lastModifiedBy>Domina, Randy</cp:lastModifiedBy>
  <cp:revision>71</cp:revision>
  <cp:lastPrinted>2015-04-20T14:37:02Z</cp:lastPrinted>
  <dcterms:created xsi:type="dcterms:W3CDTF">2009-07-22T16:20:47Z</dcterms:created>
  <dcterms:modified xsi:type="dcterms:W3CDTF">2017-08-25T15:50:18Z</dcterms:modified>
</cp:coreProperties>
</file>