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9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8BD1E-3D94-4478-8927-332AFB001400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E598-C7D1-44BA-9DA9-8C3358B93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8BD1E-3D94-4478-8927-332AFB001400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E598-C7D1-44BA-9DA9-8C3358B93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8BD1E-3D94-4478-8927-332AFB001400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E598-C7D1-44BA-9DA9-8C3358B93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8BD1E-3D94-4478-8927-332AFB001400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E598-C7D1-44BA-9DA9-8C3358B93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8BD1E-3D94-4478-8927-332AFB001400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E598-C7D1-44BA-9DA9-8C3358B93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8BD1E-3D94-4478-8927-332AFB001400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E598-C7D1-44BA-9DA9-8C3358B93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8BD1E-3D94-4478-8927-332AFB001400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E598-C7D1-44BA-9DA9-8C3358B93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8BD1E-3D94-4478-8927-332AFB001400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E598-C7D1-44BA-9DA9-8C3358B93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8BD1E-3D94-4478-8927-332AFB001400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E598-C7D1-44BA-9DA9-8C3358B93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8BD1E-3D94-4478-8927-332AFB001400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E598-C7D1-44BA-9DA9-8C3358B93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8BD1E-3D94-4478-8927-332AFB001400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E598-C7D1-44BA-9DA9-8C3358B93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8BD1E-3D94-4478-8927-332AFB001400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DE598-C7D1-44BA-9DA9-8C3358B93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9" name="Table 218"/>
          <p:cNvGraphicFramePr>
            <a:graphicFrameLocks noGrp="1"/>
          </p:cNvGraphicFramePr>
          <p:nvPr/>
        </p:nvGraphicFramePr>
        <p:xfrm>
          <a:off x="5638800" y="685800"/>
          <a:ext cx="3505200" cy="6172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</a:tblGrid>
              <a:tr h="2638216">
                <a:tc>
                  <a:txBody>
                    <a:bodyPr/>
                    <a:lstStyle/>
                    <a:p>
                      <a:r>
                        <a:rPr lang="en-US" dirty="0" smtClean="0"/>
                        <a:t>TEAM MEASURES</a:t>
                      </a:r>
                      <a:endParaRPr lang="en-US" dirty="0"/>
                    </a:p>
                  </a:txBody>
                  <a:tcPr/>
                </a:tc>
              </a:tr>
              <a:tr h="89576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TEAM MEMBERS:</a:t>
                      </a:r>
                      <a:endParaRPr lang="en-US" sz="1200" dirty="0"/>
                    </a:p>
                  </a:txBody>
                  <a:tcPr/>
                </a:tc>
              </a:tr>
              <a:tr h="263821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5" name="Picture 2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6752"/>
          <a:stretch>
            <a:fillRect/>
          </a:stretch>
        </p:blipFill>
        <p:spPr bwMode="auto">
          <a:xfrm>
            <a:off x="0" y="0"/>
            <a:ext cx="5638800" cy="692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" name="TextBox 43"/>
          <p:cNvSpPr txBox="1"/>
          <p:nvPr/>
        </p:nvSpPr>
        <p:spPr>
          <a:xfrm>
            <a:off x="685800" y="0"/>
            <a:ext cx="2317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Death Certificate Filing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0" y="4419600"/>
            <a:ext cx="1959319" cy="307777"/>
          </a:xfrm>
          <a:prstGeom prst="rect">
            <a:avLst/>
          </a:prstGeom>
          <a:solidFill>
            <a:srgbClr val="00B0F0"/>
          </a:solidFill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Scanned copies too dark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28600" y="4755630"/>
            <a:ext cx="1371600" cy="738664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Adjust resolution on scanner</a:t>
            </a:r>
            <a:endParaRPr lang="en-US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3047999" y="1524000"/>
            <a:ext cx="2057401" cy="523220"/>
          </a:xfrm>
          <a:prstGeom prst="rect">
            <a:avLst/>
          </a:prstGeom>
          <a:solidFill>
            <a:srgbClr val="00B0F0"/>
          </a:solidFill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Mailed in certificates have 50% error rate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28600" y="1600200"/>
            <a:ext cx="2251642" cy="307777"/>
          </a:xfrm>
          <a:prstGeom prst="rect">
            <a:avLst/>
          </a:prstGeom>
          <a:solidFill>
            <a:srgbClr val="00B0F0"/>
          </a:solidFill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Drs. not inputting death info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09600" y="1981200"/>
            <a:ext cx="1066800" cy="52322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Training needed</a:t>
            </a:r>
            <a:endParaRPr lang="en-US" sz="1400" dirty="0"/>
          </a:p>
        </p:txBody>
      </p:sp>
      <p:sp>
        <p:nvSpPr>
          <p:cNvPr id="51" name="TextBox 50"/>
          <p:cNvSpPr txBox="1"/>
          <p:nvPr/>
        </p:nvSpPr>
        <p:spPr>
          <a:xfrm>
            <a:off x="3733800" y="2209800"/>
            <a:ext cx="1066800" cy="52322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Training needed</a:t>
            </a:r>
            <a:endParaRPr lang="en-US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2438400" y="4191000"/>
            <a:ext cx="1905000" cy="307777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Training needed for </a:t>
            </a:r>
            <a:r>
              <a:rPr lang="en-US" sz="1400" dirty="0" err="1" smtClean="0"/>
              <a:t>drs</a:t>
            </a:r>
            <a:endParaRPr lang="en-US" sz="1400" dirty="0"/>
          </a:p>
        </p:txBody>
      </p:sp>
      <p:sp>
        <p:nvSpPr>
          <p:cNvPr id="53" name="TextBox 52"/>
          <p:cNvSpPr txBox="1"/>
          <p:nvPr/>
        </p:nvSpPr>
        <p:spPr>
          <a:xfrm>
            <a:off x="2286000" y="3581400"/>
            <a:ext cx="1959319" cy="523220"/>
          </a:xfrm>
          <a:prstGeom prst="rect">
            <a:avLst/>
          </a:prstGeom>
          <a:solidFill>
            <a:srgbClr val="00B0F0"/>
          </a:solidFill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Time spent inputting death info into GAVERS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419600" y="3657600"/>
            <a:ext cx="914400" cy="523220"/>
          </a:xfrm>
          <a:prstGeom prst="rect">
            <a:avLst/>
          </a:prstGeom>
          <a:solidFill>
            <a:srgbClr val="00B0F0"/>
          </a:solidFill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Cross Training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343400" y="4343400"/>
            <a:ext cx="1143000" cy="523220"/>
          </a:xfrm>
          <a:prstGeom prst="rect">
            <a:avLst/>
          </a:prstGeom>
          <a:solidFill>
            <a:srgbClr val="00B0F0"/>
          </a:solidFill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Workplace coverage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343400" y="5105400"/>
            <a:ext cx="1143000" cy="523220"/>
          </a:xfrm>
          <a:prstGeom prst="rect">
            <a:avLst/>
          </a:prstGeom>
          <a:solidFill>
            <a:srgbClr val="00B0F0"/>
          </a:solidFill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Written job steps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183630" y="63246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Systems</a:t>
            </a:r>
            <a:endParaRPr lang="en-US" sz="1400" b="1" dirty="0"/>
          </a:p>
        </p:txBody>
      </p:sp>
      <p:sp>
        <p:nvSpPr>
          <p:cNvPr id="208" name="TextBox 207"/>
          <p:cNvSpPr txBox="1"/>
          <p:nvPr/>
        </p:nvSpPr>
        <p:spPr>
          <a:xfrm>
            <a:off x="1295400" y="618969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Job Aides</a:t>
            </a:r>
            <a:endParaRPr lang="en-US" sz="1400" b="1" dirty="0"/>
          </a:p>
        </p:txBody>
      </p:sp>
      <p:sp>
        <p:nvSpPr>
          <p:cNvPr id="209" name="TextBox 208"/>
          <p:cNvSpPr txBox="1"/>
          <p:nvPr/>
        </p:nvSpPr>
        <p:spPr>
          <a:xfrm>
            <a:off x="381000" y="3657600"/>
            <a:ext cx="1447800" cy="523220"/>
          </a:xfrm>
          <a:prstGeom prst="rect">
            <a:avLst/>
          </a:prstGeom>
          <a:solidFill>
            <a:srgbClr val="00B0F0"/>
          </a:solidFill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Log in needed for backup staff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1752600" y="4800600"/>
            <a:ext cx="1143000" cy="523220"/>
          </a:xfrm>
          <a:prstGeom prst="rect">
            <a:avLst/>
          </a:prstGeom>
          <a:solidFill>
            <a:srgbClr val="00B0F0"/>
          </a:solidFill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Website update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228600" y="5562600"/>
            <a:ext cx="1143000" cy="523220"/>
          </a:xfrm>
          <a:prstGeom prst="rect">
            <a:avLst/>
          </a:prstGeom>
          <a:solidFill>
            <a:srgbClr val="00B0F0"/>
          </a:solidFill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GAVERS kiosk in area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5715000" y="3581400"/>
            <a:ext cx="27765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Trishuna</a:t>
            </a:r>
            <a:r>
              <a:rPr lang="en-US" sz="1400" dirty="0" smtClean="0"/>
              <a:t>, Deborah, Hannah, Wanda</a:t>
            </a:r>
            <a:endParaRPr lang="en-US" sz="1400" dirty="0"/>
          </a:p>
        </p:txBody>
      </p:sp>
      <p:sp>
        <p:nvSpPr>
          <p:cNvPr id="215" name="TextBox 214"/>
          <p:cNvSpPr txBox="1"/>
          <p:nvPr/>
        </p:nvSpPr>
        <p:spPr>
          <a:xfrm>
            <a:off x="5638800" y="4564559"/>
            <a:ext cx="1066800" cy="60016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Physical layout of office changed</a:t>
            </a:r>
            <a:endParaRPr lang="en-US" sz="1100" dirty="0"/>
          </a:p>
        </p:txBody>
      </p:sp>
      <p:sp>
        <p:nvSpPr>
          <p:cNvPr id="216" name="TextBox 215"/>
          <p:cNvSpPr txBox="1"/>
          <p:nvPr/>
        </p:nvSpPr>
        <p:spPr>
          <a:xfrm>
            <a:off x="5638800" y="5174159"/>
            <a:ext cx="1066800" cy="43088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Scanning paper files</a:t>
            </a:r>
          </a:p>
        </p:txBody>
      </p:sp>
      <p:sp>
        <p:nvSpPr>
          <p:cNvPr id="217" name="TextBox 216"/>
          <p:cNvSpPr txBox="1"/>
          <p:nvPr/>
        </p:nvSpPr>
        <p:spPr>
          <a:xfrm>
            <a:off x="5638800" y="5631359"/>
            <a:ext cx="1066800" cy="43088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Security paper pre-embossed</a:t>
            </a:r>
            <a:endParaRPr lang="en-US" sz="1100" dirty="0"/>
          </a:p>
        </p:txBody>
      </p:sp>
      <p:sp>
        <p:nvSpPr>
          <p:cNvPr id="218" name="TextBox 217"/>
          <p:cNvSpPr txBox="1"/>
          <p:nvPr/>
        </p:nvSpPr>
        <p:spPr>
          <a:xfrm>
            <a:off x="5638800" y="6088559"/>
            <a:ext cx="1066800" cy="76944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Inspect all filings; funeral homes make changes</a:t>
            </a:r>
            <a:endParaRPr lang="en-US" sz="1100" dirty="0"/>
          </a:p>
        </p:txBody>
      </p:sp>
      <p:sp>
        <p:nvSpPr>
          <p:cNvPr id="220" name="TextBox 219"/>
          <p:cNvSpPr txBox="1"/>
          <p:nvPr/>
        </p:nvSpPr>
        <p:spPr>
          <a:xfrm>
            <a:off x="5597235" y="4135580"/>
            <a:ext cx="1143000" cy="46166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Implemented Ideas</a:t>
            </a:r>
            <a:endParaRPr lang="en-US" sz="1200" dirty="0"/>
          </a:p>
        </p:txBody>
      </p:sp>
      <p:sp>
        <p:nvSpPr>
          <p:cNvPr id="221" name="TextBox 220"/>
          <p:cNvSpPr txBox="1"/>
          <p:nvPr/>
        </p:nvSpPr>
        <p:spPr>
          <a:xfrm>
            <a:off x="6781800" y="4191000"/>
            <a:ext cx="2362200" cy="27699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IMPROVEMENTS IN PROCESS</a:t>
            </a:r>
            <a:endParaRPr lang="en-US" sz="1200" dirty="0"/>
          </a:p>
        </p:txBody>
      </p:sp>
      <p:sp>
        <p:nvSpPr>
          <p:cNvPr id="222" name="TextBox 221"/>
          <p:cNvSpPr txBox="1"/>
          <p:nvPr/>
        </p:nvSpPr>
        <p:spPr>
          <a:xfrm>
            <a:off x="6705600" y="4419600"/>
            <a:ext cx="838200" cy="27699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u="sng" dirty="0" smtClean="0"/>
              <a:t>What</a:t>
            </a:r>
            <a:endParaRPr lang="en-US" sz="1200" u="sng" dirty="0"/>
          </a:p>
        </p:txBody>
      </p:sp>
      <p:sp>
        <p:nvSpPr>
          <p:cNvPr id="223" name="TextBox 222"/>
          <p:cNvSpPr txBox="1"/>
          <p:nvPr/>
        </p:nvSpPr>
        <p:spPr>
          <a:xfrm>
            <a:off x="7599220" y="4419600"/>
            <a:ext cx="838200" cy="27699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u="sng" dirty="0" smtClean="0"/>
              <a:t>Who</a:t>
            </a:r>
            <a:endParaRPr lang="en-US" sz="1200" u="sng" dirty="0"/>
          </a:p>
        </p:txBody>
      </p:sp>
      <p:sp>
        <p:nvSpPr>
          <p:cNvPr id="224" name="TextBox 223"/>
          <p:cNvSpPr txBox="1"/>
          <p:nvPr/>
        </p:nvSpPr>
        <p:spPr>
          <a:xfrm>
            <a:off x="8305800" y="4419600"/>
            <a:ext cx="838200" cy="27699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u="sng" dirty="0" smtClean="0"/>
              <a:t>When</a:t>
            </a:r>
            <a:endParaRPr lang="en-US" sz="1200" u="sng" dirty="0"/>
          </a:p>
        </p:txBody>
      </p:sp>
      <p:sp>
        <p:nvSpPr>
          <p:cNvPr id="225" name="TextBox 224"/>
          <p:cNvSpPr txBox="1"/>
          <p:nvPr/>
        </p:nvSpPr>
        <p:spPr>
          <a:xfrm>
            <a:off x="6781800" y="4648200"/>
            <a:ext cx="8382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Training for FDs</a:t>
            </a:r>
            <a:endParaRPr lang="en-US" sz="1100" dirty="0"/>
          </a:p>
        </p:txBody>
      </p:sp>
      <p:sp>
        <p:nvSpPr>
          <p:cNvPr id="226" name="TextBox 225"/>
          <p:cNvSpPr txBox="1"/>
          <p:nvPr/>
        </p:nvSpPr>
        <p:spPr>
          <a:xfrm>
            <a:off x="7620000" y="4648200"/>
            <a:ext cx="83820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Debbie</a:t>
            </a:r>
            <a:endParaRPr lang="en-US" sz="1100" dirty="0"/>
          </a:p>
        </p:txBody>
      </p:sp>
      <p:sp>
        <p:nvSpPr>
          <p:cNvPr id="227" name="TextBox 226"/>
          <p:cNvSpPr txBox="1"/>
          <p:nvPr/>
        </p:nvSpPr>
        <p:spPr>
          <a:xfrm>
            <a:off x="8305800" y="4648200"/>
            <a:ext cx="83820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May 30</a:t>
            </a:r>
            <a:endParaRPr lang="en-US" sz="1100" dirty="0"/>
          </a:p>
        </p:txBody>
      </p:sp>
      <p:sp>
        <p:nvSpPr>
          <p:cNvPr id="228" name="TextBox 227"/>
          <p:cNvSpPr txBox="1"/>
          <p:nvPr/>
        </p:nvSpPr>
        <p:spPr>
          <a:xfrm>
            <a:off x="6781800" y="5105400"/>
            <a:ext cx="8382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Telephone recordings</a:t>
            </a:r>
            <a:endParaRPr lang="en-US" sz="1100" dirty="0"/>
          </a:p>
        </p:txBody>
      </p:sp>
      <p:sp>
        <p:nvSpPr>
          <p:cNvPr id="229" name="TextBox 228"/>
          <p:cNvSpPr txBox="1"/>
          <p:nvPr/>
        </p:nvSpPr>
        <p:spPr>
          <a:xfrm>
            <a:off x="7620000" y="5105400"/>
            <a:ext cx="83820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Wanda</a:t>
            </a:r>
            <a:endParaRPr lang="en-US" sz="1100" dirty="0"/>
          </a:p>
        </p:txBody>
      </p:sp>
      <p:sp>
        <p:nvSpPr>
          <p:cNvPr id="230" name="TextBox 229"/>
          <p:cNvSpPr txBox="1"/>
          <p:nvPr/>
        </p:nvSpPr>
        <p:spPr>
          <a:xfrm>
            <a:off x="8305800" y="5105400"/>
            <a:ext cx="83820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May 30</a:t>
            </a:r>
            <a:endParaRPr lang="en-US" sz="1100" dirty="0"/>
          </a:p>
        </p:txBody>
      </p:sp>
      <p:sp>
        <p:nvSpPr>
          <p:cNvPr id="231" name="TextBox 230"/>
          <p:cNvSpPr txBox="1"/>
          <p:nvPr/>
        </p:nvSpPr>
        <p:spPr>
          <a:xfrm>
            <a:off x="6781800" y="5562600"/>
            <a:ext cx="8382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Cross Training</a:t>
            </a:r>
            <a:endParaRPr lang="en-US" sz="1100" dirty="0"/>
          </a:p>
        </p:txBody>
      </p:sp>
      <p:sp>
        <p:nvSpPr>
          <p:cNvPr id="232" name="TextBox 231"/>
          <p:cNvSpPr txBox="1"/>
          <p:nvPr/>
        </p:nvSpPr>
        <p:spPr>
          <a:xfrm>
            <a:off x="7620000" y="5562600"/>
            <a:ext cx="83820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Hannah</a:t>
            </a:r>
            <a:endParaRPr lang="en-US" sz="1100" dirty="0"/>
          </a:p>
        </p:txBody>
      </p:sp>
      <p:sp>
        <p:nvSpPr>
          <p:cNvPr id="233" name="TextBox 232"/>
          <p:cNvSpPr txBox="1"/>
          <p:nvPr/>
        </p:nvSpPr>
        <p:spPr>
          <a:xfrm>
            <a:off x="8305800" y="5562600"/>
            <a:ext cx="83820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May 30</a:t>
            </a:r>
            <a:endParaRPr lang="en-US" sz="1100" dirty="0"/>
          </a:p>
        </p:txBody>
      </p:sp>
      <p:sp>
        <p:nvSpPr>
          <p:cNvPr id="234" name="TextBox 233"/>
          <p:cNvSpPr txBox="1"/>
          <p:nvPr/>
        </p:nvSpPr>
        <p:spPr>
          <a:xfrm>
            <a:off x="6781800" y="6019800"/>
            <a:ext cx="83820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Website</a:t>
            </a:r>
            <a:endParaRPr lang="en-US" sz="1100" dirty="0"/>
          </a:p>
        </p:txBody>
      </p:sp>
      <p:sp>
        <p:nvSpPr>
          <p:cNvPr id="235" name="TextBox 234"/>
          <p:cNvSpPr txBox="1"/>
          <p:nvPr/>
        </p:nvSpPr>
        <p:spPr>
          <a:xfrm>
            <a:off x="7620000" y="6019800"/>
            <a:ext cx="8382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All, then to Hannah</a:t>
            </a:r>
            <a:endParaRPr lang="en-US" sz="1100" dirty="0"/>
          </a:p>
        </p:txBody>
      </p:sp>
      <p:sp>
        <p:nvSpPr>
          <p:cNvPr id="236" name="TextBox 235"/>
          <p:cNvSpPr txBox="1"/>
          <p:nvPr/>
        </p:nvSpPr>
        <p:spPr>
          <a:xfrm>
            <a:off x="8305800" y="6019800"/>
            <a:ext cx="83820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May 30</a:t>
            </a:r>
            <a:endParaRPr lang="en-US" sz="1100" dirty="0"/>
          </a:p>
        </p:txBody>
      </p:sp>
      <p:sp>
        <p:nvSpPr>
          <p:cNvPr id="237" name="TextBox 236"/>
          <p:cNvSpPr txBox="1"/>
          <p:nvPr/>
        </p:nvSpPr>
        <p:spPr>
          <a:xfrm>
            <a:off x="6781800" y="6427113"/>
            <a:ext cx="8382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Kiosk in area</a:t>
            </a:r>
            <a:endParaRPr lang="en-US" sz="1100" dirty="0"/>
          </a:p>
        </p:txBody>
      </p:sp>
      <p:sp>
        <p:nvSpPr>
          <p:cNvPr id="238" name="TextBox 237"/>
          <p:cNvSpPr txBox="1"/>
          <p:nvPr/>
        </p:nvSpPr>
        <p:spPr>
          <a:xfrm>
            <a:off x="7620000" y="6427113"/>
            <a:ext cx="83820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Wanda</a:t>
            </a:r>
            <a:endParaRPr lang="en-US" sz="1100" dirty="0"/>
          </a:p>
        </p:txBody>
      </p:sp>
      <p:sp>
        <p:nvSpPr>
          <p:cNvPr id="239" name="TextBox 238"/>
          <p:cNvSpPr txBox="1"/>
          <p:nvPr/>
        </p:nvSpPr>
        <p:spPr>
          <a:xfrm>
            <a:off x="8305800" y="6427113"/>
            <a:ext cx="83820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May 30</a:t>
            </a:r>
            <a:endParaRPr lang="en-US" sz="1100" dirty="0"/>
          </a:p>
        </p:txBody>
      </p:sp>
      <p:sp>
        <p:nvSpPr>
          <p:cNvPr id="240" name="TextBox 239"/>
          <p:cNvSpPr txBox="1"/>
          <p:nvPr/>
        </p:nvSpPr>
        <p:spPr>
          <a:xfrm>
            <a:off x="5715000" y="990600"/>
            <a:ext cx="33387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Reduce processing time by 40% in 4 weeks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5715000" y="1295400"/>
            <a:ext cx="29510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Reduce error rates by 50% in 4 weeks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5715001" y="16002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Increase GAVERS filings over paper filings over next 6 months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5791200" y="2133600"/>
            <a:ext cx="3048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Reduce telephone interruptions by 50% within 2 weeks of new phone recording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1" y="685800"/>
            <a:ext cx="9124502" cy="5943600"/>
            <a:chOff x="3600" y="-3717"/>
            <a:chExt cx="5400" cy="3518"/>
          </a:xfrm>
        </p:grpSpPr>
        <p:sp>
          <p:nvSpPr>
            <p:cNvPr id="14339" name="Freeform 3"/>
            <p:cNvSpPr>
              <a:spLocks/>
            </p:cNvSpPr>
            <p:nvPr/>
          </p:nvSpPr>
          <p:spPr bwMode="auto">
            <a:xfrm>
              <a:off x="3600" y="-3717"/>
              <a:ext cx="5400" cy="35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00" y="0"/>
                </a:cxn>
                <a:cxn ang="0">
                  <a:pos x="5400" y="3519"/>
                </a:cxn>
                <a:cxn ang="0">
                  <a:pos x="0" y="3519"/>
                </a:cxn>
                <a:cxn ang="0">
                  <a:pos x="0" y="0"/>
                </a:cxn>
              </a:cxnLst>
              <a:rect l="0" t="0" r="r" b="b"/>
              <a:pathLst>
                <a:path w="5400" h="3518">
                  <a:moveTo>
                    <a:pt x="0" y="0"/>
                  </a:moveTo>
                  <a:lnTo>
                    <a:pt x="5400" y="0"/>
                  </a:lnTo>
                  <a:lnTo>
                    <a:pt x="5400" y="3519"/>
                  </a:lnTo>
                  <a:lnTo>
                    <a:pt x="0" y="3519"/>
                  </a:lnTo>
                  <a:lnTo>
                    <a:pt x="0" y="0"/>
                  </a:lnTo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4340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600" y="-3712"/>
              <a:ext cx="5405" cy="348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1381</TotalTime>
  <Words>172</Words>
  <Application>Microsoft Office PowerPoint</Application>
  <PresentationFormat>On-screen Show (4:3)</PresentationFormat>
  <Paragraphs>48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Dekalb Co. Board of Health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scfloyd</dc:creator>
  <cp:lastModifiedBy>scfloyd</cp:lastModifiedBy>
  <cp:revision>13</cp:revision>
  <dcterms:created xsi:type="dcterms:W3CDTF">2014-05-21T16:01:10Z</dcterms:created>
  <dcterms:modified xsi:type="dcterms:W3CDTF">2014-05-22T17:52:05Z</dcterms:modified>
</cp:coreProperties>
</file>