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4688800" cy="16459200"/>
  <p:notesSz cx="7010400" cy="9296400"/>
  <p:defaultTextStyle>
    <a:defPPr>
      <a:defRPr lang="en-US"/>
    </a:defPPr>
    <a:lvl1pPr algn="l" defTabSz="3760788" rtl="0" fontAlgn="base">
      <a:spcBef>
        <a:spcPct val="0"/>
      </a:spcBef>
      <a:spcAft>
        <a:spcPct val="0"/>
      </a:spcAft>
      <a:defRPr sz="4600" kern="1200">
        <a:solidFill>
          <a:schemeClr val="tx1"/>
        </a:solidFill>
        <a:latin typeface="Arial" charset="0"/>
        <a:ea typeface="+mn-ea"/>
        <a:cs typeface="Arial" charset="0"/>
      </a:defRPr>
    </a:lvl1pPr>
    <a:lvl2pPr marL="1879600" indent="-1422400" algn="l" defTabSz="3760788" rtl="0" fontAlgn="base">
      <a:spcBef>
        <a:spcPct val="0"/>
      </a:spcBef>
      <a:spcAft>
        <a:spcPct val="0"/>
      </a:spcAft>
      <a:defRPr sz="4600" kern="1200">
        <a:solidFill>
          <a:schemeClr val="tx1"/>
        </a:solidFill>
        <a:latin typeface="Arial" charset="0"/>
        <a:ea typeface="+mn-ea"/>
        <a:cs typeface="Arial" charset="0"/>
      </a:defRPr>
    </a:lvl2pPr>
    <a:lvl3pPr marL="3760788" indent="-2846388" algn="l" defTabSz="3760788" rtl="0" fontAlgn="base">
      <a:spcBef>
        <a:spcPct val="0"/>
      </a:spcBef>
      <a:spcAft>
        <a:spcPct val="0"/>
      </a:spcAft>
      <a:defRPr sz="4600" kern="1200">
        <a:solidFill>
          <a:schemeClr val="tx1"/>
        </a:solidFill>
        <a:latin typeface="Arial" charset="0"/>
        <a:ea typeface="+mn-ea"/>
        <a:cs typeface="Arial" charset="0"/>
      </a:defRPr>
    </a:lvl3pPr>
    <a:lvl4pPr marL="5641975" indent="-4270375" algn="l" defTabSz="3760788" rtl="0" fontAlgn="base">
      <a:spcBef>
        <a:spcPct val="0"/>
      </a:spcBef>
      <a:spcAft>
        <a:spcPct val="0"/>
      </a:spcAft>
      <a:defRPr sz="4600" kern="1200">
        <a:solidFill>
          <a:schemeClr val="tx1"/>
        </a:solidFill>
        <a:latin typeface="Arial" charset="0"/>
        <a:ea typeface="+mn-ea"/>
        <a:cs typeface="Arial" charset="0"/>
      </a:defRPr>
    </a:lvl4pPr>
    <a:lvl5pPr marL="7523163" indent="-5694363" algn="l" defTabSz="3760788" rtl="0" fontAlgn="base">
      <a:spcBef>
        <a:spcPct val="0"/>
      </a:spcBef>
      <a:spcAft>
        <a:spcPct val="0"/>
      </a:spcAft>
      <a:defRPr sz="4600" kern="1200">
        <a:solidFill>
          <a:schemeClr val="tx1"/>
        </a:solidFill>
        <a:latin typeface="Arial" charset="0"/>
        <a:ea typeface="+mn-ea"/>
        <a:cs typeface="Arial" charset="0"/>
      </a:defRPr>
    </a:lvl5pPr>
    <a:lvl6pPr marL="2286000" algn="l" defTabSz="914400" rtl="0" eaLnBrk="1" latinLnBrk="0" hangingPunct="1">
      <a:defRPr sz="4600" kern="1200">
        <a:solidFill>
          <a:schemeClr val="tx1"/>
        </a:solidFill>
        <a:latin typeface="Arial" charset="0"/>
        <a:ea typeface="+mn-ea"/>
        <a:cs typeface="Arial" charset="0"/>
      </a:defRPr>
    </a:lvl6pPr>
    <a:lvl7pPr marL="2743200" algn="l" defTabSz="914400" rtl="0" eaLnBrk="1" latinLnBrk="0" hangingPunct="1">
      <a:defRPr sz="4600" kern="1200">
        <a:solidFill>
          <a:schemeClr val="tx1"/>
        </a:solidFill>
        <a:latin typeface="Arial" charset="0"/>
        <a:ea typeface="+mn-ea"/>
        <a:cs typeface="Arial" charset="0"/>
      </a:defRPr>
    </a:lvl7pPr>
    <a:lvl8pPr marL="3200400" algn="l" defTabSz="914400" rtl="0" eaLnBrk="1" latinLnBrk="0" hangingPunct="1">
      <a:defRPr sz="4600" kern="1200">
        <a:solidFill>
          <a:schemeClr val="tx1"/>
        </a:solidFill>
        <a:latin typeface="Arial" charset="0"/>
        <a:ea typeface="+mn-ea"/>
        <a:cs typeface="Arial" charset="0"/>
      </a:defRPr>
    </a:lvl8pPr>
    <a:lvl9pPr marL="3657600" algn="l" defTabSz="914400" rtl="0" eaLnBrk="1" latinLnBrk="0" hangingPunct="1">
      <a:defRPr sz="4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2B8D"/>
    <a:srgbClr val="EAEEC4"/>
    <a:srgbClr val="FFFFFF"/>
    <a:srgbClr val="481F67"/>
    <a:srgbClr val="6600CC"/>
    <a:srgbClr val="FFFF66"/>
    <a:srgbClr val="FF0000"/>
    <a:srgbClr val="DDDDDD"/>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844" autoAdjust="0"/>
  </p:normalViewPr>
  <p:slideViewPr>
    <p:cSldViewPr>
      <p:cViewPr varScale="1">
        <p:scale>
          <a:sx n="34" d="100"/>
          <a:sy n="34" d="100"/>
        </p:scale>
        <p:origin x="-403" y="-86"/>
      </p:cViewPr>
      <p:guideLst>
        <p:guide orient="horz" pos="5184"/>
        <p:guide pos="77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607392437710549"/>
          <c:y val="8.1112338904709869E-2"/>
          <c:w val="0.70675995305192263"/>
          <c:h val="0.70682444165209102"/>
        </c:manualLayout>
      </c:layout>
      <c:barChart>
        <c:barDir val="col"/>
        <c:grouping val="clustered"/>
        <c:varyColors val="0"/>
        <c:ser>
          <c:idx val="0"/>
          <c:order val="0"/>
          <c:tx>
            <c:strRef>
              <c:f>'[Worksheet in Book1]Sheet1'!$A$3</c:f>
              <c:strCache>
                <c:ptCount val="1"/>
                <c:pt idx="0">
                  <c:v>Baseline Jan-June 2014</c:v>
                </c:pt>
              </c:strCache>
            </c:strRef>
          </c:tx>
          <c:spPr>
            <a:solidFill>
              <a:srgbClr val="7030A0"/>
            </a:solidFill>
          </c:spPr>
          <c:invertIfNegative val="0"/>
          <c:dLbls>
            <c:showLegendKey val="0"/>
            <c:showVal val="1"/>
            <c:showCatName val="0"/>
            <c:showSerName val="0"/>
            <c:showPercent val="0"/>
            <c:showBubbleSize val="0"/>
            <c:showLeaderLines val="0"/>
          </c:dLbls>
          <c:cat>
            <c:strRef>
              <c:f>'[Worksheet in Book1]Sheet1'!$B$2</c:f>
              <c:strCache>
                <c:ptCount val="1"/>
                <c:pt idx="0">
                  <c:v> IFSP date created in KIDSNET≤ 30 days</c:v>
                </c:pt>
              </c:strCache>
            </c:strRef>
          </c:cat>
          <c:val>
            <c:numRef>
              <c:f>'[Worksheet in Book1]Sheet1'!$B$3</c:f>
              <c:numCache>
                <c:formatCode>0%</c:formatCode>
                <c:ptCount val="1"/>
                <c:pt idx="0">
                  <c:v>0.45</c:v>
                </c:pt>
              </c:numCache>
            </c:numRef>
          </c:val>
        </c:ser>
        <c:ser>
          <c:idx val="1"/>
          <c:order val="1"/>
          <c:tx>
            <c:strRef>
              <c:f>'[Worksheet in Book1]Sheet1'!$A$4</c:f>
              <c:strCache>
                <c:ptCount val="1"/>
                <c:pt idx="0">
                  <c:v>Aug- Dec 2014</c:v>
                </c:pt>
              </c:strCache>
            </c:strRef>
          </c:tx>
          <c:spPr>
            <a:solidFill>
              <a:schemeClr val="accent6"/>
            </a:solidFill>
          </c:spPr>
          <c:invertIfNegative val="0"/>
          <c:dLbls>
            <c:showLegendKey val="0"/>
            <c:showVal val="1"/>
            <c:showCatName val="0"/>
            <c:showSerName val="0"/>
            <c:showPercent val="0"/>
            <c:showBubbleSize val="0"/>
            <c:showLeaderLines val="0"/>
          </c:dLbls>
          <c:cat>
            <c:strRef>
              <c:f>'[Worksheet in Book1]Sheet1'!$B$2</c:f>
              <c:strCache>
                <c:ptCount val="1"/>
                <c:pt idx="0">
                  <c:v> IFSP date created in KIDSNET≤ 30 days</c:v>
                </c:pt>
              </c:strCache>
            </c:strRef>
          </c:cat>
          <c:val>
            <c:numRef>
              <c:f>'[Worksheet in Book1]Sheet1'!$B$4</c:f>
              <c:numCache>
                <c:formatCode>0%</c:formatCode>
                <c:ptCount val="1"/>
                <c:pt idx="0">
                  <c:v>0.64</c:v>
                </c:pt>
              </c:numCache>
            </c:numRef>
          </c:val>
        </c:ser>
        <c:dLbls>
          <c:showLegendKey val="0"/>
          <c:showVal val="0"/>
          <c:showCatName val="0"/>
          <c:showSerName val="0"/>
          <c:showPercent val="0"/>
          <c:showBubbleSize val="0"/>
        </c:dLbls>
        <c:gapWidth val="150"/>
        <c:axId val="74527872"/>
        <c:axId val="74529408"/>
      </c:barChart>
      <c:catAx>
        <c:axId val="74527872"/>
        <c:scaling>
          <c:orientation val="minMax"/>
        </c:scaling>
        <c:delete val="0"/>
        <c:axPos val="b"/>
        <c:numFmt formatCode="General" sourceLinked="1"/>
        <c:majorTickMark val="out"/>
        <c:minorTickMark val="none"/>
        <c:tickLblPos val="nextTo"/>
        <c:txPr>
          <a:bodyPr/>
          <a:lstStyle/>
          <a:p>
            <a:pPr>
              <a:defRPr sz="1600"/>
            </a:pPr>
            <a:endParaRPr lang="en-US"/>
          </a:p>
        </c:txPr>
        <c:crossAx val="74529408"/>
        <c:crosses val="autoZero"/>
        <c:auto val="1"/>
        <c:lblAlgn val="ctr"/>
        <c:lblOffset val="100"/>
        <c:noMultiLvlLbl val="0"/>
      </c:catAx>
      <c:valAx>
        <c:axId val="74529408"/>
        <c:scaling>
          <c:orientation val="minMax"/>
          <c:max val="1"/>
          <c:min val="0"/>
        </c:scaling>
        <c:delete val="0"/>
        <c:axPos val="l"/>
        <c:numFmt formatCode="0%" sourceLinked="1"/>
        <c:majorTickMark val="out"/>
        <c:minorTickMark val="none"/>
        <c:tickLblPos val="nextTo"/>
        <c:crossAx val="74527872"/>
        <c:crosses val="autoZero"/>
        <c:crossBetween val="between"/>
        <c:minorUnit val="0.2"/>
      </c:valAx>
      <c:spPr>
        <a:ln>
          <a:noFill/>
        </a:ln>
      </c:spPr>
    </c:plotArea>
    <c:legend>
      <c:legendPos val="r"/>
      <c:layout>
        <c:manualLayout>
          <c:xMode val="edge"/>
          <c:yMode val="edge"/>
          <c:x val="0.75026993265074648"/>
          <c:y val="0.35591334162620208"/>
          <c:w val="0.22785040891625055"/>
          <c:h val="0.38119631998686609"/>
        </c:manualLayout>
      </c:layout>
      <c:overlay val="0"/>
    </c:legend>
    <c:plotVisOnly val="1"/>
    <c:dispBlanksAs val="gap"/>
    <c:showDLblsOverMax val="0"/>
  </c:chart>
  <c:spPr>
    <a:ln>
      <a:solidFill>
        <a:srgbClr val="7030A0">
          <a:alpha val="61000"/>
        </a:srgbClr>
      </a:solidFill>
    </a:ln>
  </c:spPr>
  <c:txPr>
    <a:bodyPr/>
    <a:lstStyle/>
    <a:p>
      <a:pPr>
        <a:defRPr sz="14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eaLnBrk="0" hangingPunct="0">
              <a:defRPr sz="1200">
                <a:cs typeface="+mn-cs"/>
              </a:defRPr>
            </a:lvl1pPr>
          </a:lstStyle>
          <a:p>
            <a:pPr>
              <a:defRPr/>
            </a:pPr>
            <a:endParaRPr lang="en-US" altLang="en-US"/>
          </a:p>
        </p:txBody>
      </p:sp>
      <p:sp>
        <p:nvSpPr>
          <p:cNvPr id="1536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algn="r" eaLnBrk="0" hangingPunct="0">
              <a:defRPr sz="1200">
                <a:cs typeface="+mn-cs"/>
              </a:defRPr>
            </a:lvl1pPr>
          </a:lstStyle>
          <a:p>
            <a:pPr>
              <a:defRPr/>
            </a:pPr>
            <a:fld id="{B165FC3D-92ED-4A68-B843-A50C05412A41}" type="datetimeFigureOut">
              <a:rPr lang="en-US" altLang="en-US"/>
              <a:pPr>
                <a:defRPr/>
              </a:pPr>
              <a:t>3/25/2015</a:t>
            </a:fld>
            <a:endParaRPr lang="en-US" altLang="en-US" dirty="0"/>
          </a:p>
        </p:txBody>
      </p:sp>
      <p:sp>
        <p:nvSpPr>
          <p:cNvPr id="1536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eaLnBrk="0" hangingPunct="0">
              <a:defRPr sz="1200">
                <a:cs typeface="+mn-cs"/>
              </a:defRPr>
            </a:lvl1pPr>
          </a:lstStyle>
          <a:p>
            <a:pPr>
              <a:defRPr/>
            </a:pPr>
            <a:endParaRPr lang="en-US" altLang="en-US"/>
          </a:p>
        </p:txBody>
      </p:sp>
      <p:sp>
        <p:nvSpPr>
          <p:cNvPr id="1536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algn="r" eaLnBrk="0" hangingPunct="0">
              <a:defRPr sz="1200">
                <a:cs typeface="+mn-cs"/>
              </a:defRPr>
            </a:lvl1pPr>
          </a:lstStyle>
          <a:p>
            <a:pPr>
              <a:defRPr/>
            </a:pPr>
            <a:fld id="{1C9567E0-6BDE-438F-82C7-882C7CEEFD1C}" type="slidenum">
              <a:rPr lang="en-US" altLang="en-US"/>
              <a:pPr>
                <a:defRPr/>
              </a:pPr>
              <a:t>‹#›</a:t>
            </a:fld>
            <a:endParaRPr lang="en-US" altLang="en-US" dirty="0"/>
          </a:p>
        </p:txBody>
      </p:sp>
    </p:spTree>
    <p:extLst>
      <p:ext uri="{BB962C8B-B14F-4D97-AF65-F5344CB8AC3E}">
        <p14:creationId xmlns:p14="http://schemas.microsoft.com/office/powerpoint/2010/main" val="2980188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eaLnBrk="0" hangingPunct="0">
              <a:defRPr sz="1200">
                <a:cs typeface="+mn-cs"/>
              </a:defRPr>
            </a:lvl1pPr>
          </a:lstStyle>
          <a:p>
            <a:pPr>
              <a:defRPr/>
            </a:pPr>
            <a:endParaRPr lang="en-US" altLang="en-US"/>
          </a:p>
        </p:txBody>
      </p:sp>
      <p:sp>
        <p:nvSpPr>
          <p:cNvPr id="14339"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algn="r" eaLnBrk="0" hangingPunct="0">
              <a:defRPr sz="1200">
                <a:cs typeface="+mn-cs"/>
              </a:defRPr>
            </a:lvl1pPr>
          </a:lstStyle>
          <a:p>
            <a:pPr>
              <a:defRPr/>
            </a:pPr>
            <a:fld id="{FB969CF6-04B7-4209-BC0E-03D33CC587A3}" type="datetimeFigureOut">
              <a:rPr lang="en-US" altLang="en-US"/>
              <a:pPr>
                <a:defRPr/>
              </a:pPr>
              <a:t>3/25/2015</a:t>
            </a:fld>
            <a:endParaRPr lang="en-US" altLang="en-US" dirty="0"/>
          </a:p>
        </p:txBody>
      </p:sp>
      <p:sp>
        <p:nvSpPr>
          <p:cNvPr id="3076" name="Rectangle 4"/>
          <p:cNvSpPr>
            <a:spLocks noGrp="1" noRot="1" noChangeAspect="1" noChangeArrowheads="1" noTextEdit="1"/>
          </p:cNvSpPr>
          <p:nvPr>
            <p:ph type="sldImg" idx="2"/>
          </p:nvPr>
        </p:nvSpPr>
        <p:spPr bwMode="auto">
          <a:xfrm>
            <a:off x="890588" y="696913"/>
            <a:ext cx="5229225" cy="34877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700088" y="4416425"/>
            <a:ext cx="56102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eaLnBrk="0" hangingPunct="0">
              <a:defRPr sz="1200">
                <a:cs typeface="+mn-cs"/>
              </a:defRPr>
            </a:lvl1pPr>
          </a:lstStyle>
          <a:p>
            <a:pPr>
              <a:defRPr/>
            </a:pPr>
            <a:endParaRPr lang="en-US" alt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algn="r" eaLnBrk="0" hangingPunct="0">
              <a:defRPr sz="1200">
                <a:cs typeface="+mn-cs"/>
              </a:defRPr>
            </a:lvl1pPr>
          </a:lstStyle>
          <a:p>
            <a:pPr>
              <a:defRPr/>
            </a:pPr>
            <a:fld id="{14FC812A-43CB-4137-8A0F-0C84BE5D90A4}" type="slidenum">
              <a:rPr lang="en-US" altLang="en-US"/>
              <a:pPr>
                <a:defRPr/>
              </a:pPr>
              <a:t>‹#›</a:t>
            </a:fld>
            <a:endParaRPr lang="en-US" altLang="en-US" dirty="0"/>
          </a:p>
        </p:txBody>
      </p:sp>
    </p:spTree>
    <p:extLst>
      <p:ext uri="{BB962C8B-B14F-4D97-AF65-F5344CB8AC3E}">
        <p14:creationId xmlns:p14="http://schemas.microsoft.com/office/powerpoint/2010/main" val="2462340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ln/>
        </p:spPr>
        <p:txBody>
          <a:bodyPr/>
          <a:lstStyle>
            <a:lvl1pPr>
              <a:defRPr/>
            </a:lvl1pPr>
          </a:lstStyle>
          <a:p>
            <a:pPr>
              <a:defRPr/>
            </a:pPr>
            <a:fld id="{1230E72F-CAF4-4729-9248-18A549F68B9E}" type="datetimeFigureOut">
              <a:rPr lang="en-US" altLang="en-US"/>
              <a:pPr>
                <a:defRPr/>
              </a:pPr>
              <a:t>3/25/2015</a:t>
            </a:fld>
            <a:endParaRPr lang="en-US" altLang="en-US" dirty="0"/>
          </a:p>
        </p:txBody>
      </p:sp>
      <p:sp>
        <p:nvSpPr>
          <p:cNvPr id="5" name="Footer Placeholder 4"/>
          <p:cNvSpPr>
            <a:spLocks noGrp="1"/>
          </p:cNvSpPr>
          <p:nvPr>
            <p:ph type="ftr" sz="quarter" idx="11"/>
          </p:nvPr>
        </p:nvSpPr>
        <p:spPr>
          <a:ln/>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ln/>
        </p:spPr>
        <p:txBody>
          <a:bodyPr/>
          <a:lstStyle>
            <a:lvl1pPr>
              <a:defRPr/>
            </a:lvl1pPr>
          </a:lstStyle>
          <a:p>
            <a:pPr>
              <a:defRPr/>
            </a:pPr>
            <a:fld id="{EFCD934A-6768-48DA-8239-0BED301691AB}" type="slidenum">
              <a:rPr lang="en-US" altLang="en-US"/>
              <a:pPr>
                <a:defRPr/>
              </a:pPr>
              <a:t>‹#›</a:t>
            </a:fld>
            <a:endParaRPr lang="en-US" altLang="en-US" dirty="0"/>
          </a:p>
        </p:txBody>
      </p:sp>
    </p:spTree>
    <p:extLst>
      <p:ext uri="{BB962C8B-B14F-4D97-AF65-F5344CB8AC3E}">
        <p14:creationId xmlns:p14="http://schemas.microsoft.com/office/powerpoint/2010/main" val="1330522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fld id="{989FFF41-91C8-4B94-BBFB-6DE4DE55231B}" type="datetimeFigureOut">
              <a:rPr lang="en-US" altLang="en-US"/>
              <a:pPr>
                <a:defRPr/>
              </a:pPr>
              <a:t>3/25/2015</a:t>
            </a:fld>
            <a:endParaRPr lang="en-US" altLang="en-US" dirty="0"/>
          </a:p>
        </p:txBody>
      </p:sp>
      <p:sp>
        <p:nvSpPr>
          <p:cNvPr id="5" name="Footer Placeholder 4"/>
          <p:cNvSpPr>
            <a:spLocks noGrp="1"/>
          </p:cNvSpPr>
          <p:nvPr>
            <p:ph type="ftr" sz="quarter" idx="11"/>
          </p:nvPr>
        </p:nvSpPr>
        <p:spPr>
          <a:ln/>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ln/>
        </p:spPr>
        <p:txBody>
          <a:bodyPr/>
          <a:lstStyle>
            <a:lvl1pPr>
              <a:defRPr/>
            </a:lvl1pPr>
          </a:lstStyle>
          <a:p>
            <a:pPr>
              <a:defRPr/>
            </a:pPr>
            <a:fld id="{E31765A2-8BEF-4FD2-9295-B33029CFD79E}" type="slidenum">
              <a:rPr lang="en-US" altLang="en-US"/>
              <a:pPr>
                <a:defRPr/>
              </a:pPr>
              <a:t>‹#›</a:t>
            </a:fld>
            <a:endParaRPr lang="en-US" altLang="en-US" dirty="0"/>
          </a:p>
        </p:txBody>
      </p:sp>
    </p:spTree>
    <p:extLst>
      <p:ext uri="{BB962C8B-B14F-4D97-AF65-F5344CB8AC3E}">
        <p14:creationId xmlns:p14="http://schemas.microsoft.com/office/powerpoint/2010/main" val="221201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2814321"/>
            <a:ext cx="47404018"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2814321"/>
            <a:ext cx="141480542"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fld id="{AEC6341B-1C2B-4A24-A6DE-676AA22BC95D}" type="datetimeFigureOut">
              <a:rPr lang="en-US" altLang="en-US"/>
              <a:pPr>
                <a:defRPr/>
              </a:pPr>
              <a:t>3/25/2015</a:t>
            </a:fld>
            <a:endParaRPr lang="en-US" altLang="en-US" dirty="0"/>
          </a:p>
        </p:txBody>
      </p:sp>
      <p:sp>
        <p:nvSpPr>
          <p:cNvPr id="5" name="Footer Placeholder 4"/>
          <p:cNvSpPr>
            <a:spLocks noGrp="1"/>
          </p:cNvSpPr>
          <p:nvPr>
            <p:ph type="ftr" sz="quarter" idx="11"/>
          </p:nvPr>
        </p:nvSpPr>
        <p:spPr>
          <a:ln/>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ln/>
        </p:spPr>
        <p:txBody>
          <a:bodyPr/>
          <a:lstStyle>
            <a:lvl1pPr>
              <a:defRPr/>
            </a:lvl1pPr>
          </a:lstStyle>
          <a:p>
            <a:pPr>
              <a:defRPr/>
            </a:pPr>
            <a:fld id="{3D42B812-5DDA-4350-A1EA-5AE3EBC2730E}" type="slidenum">
              <a:rPr lang="en-US" altLang="en-US"/>
              <a:pPr>
                <a:defRPr/>
              </a:pPr>
              <a:t>‹#›</a:t>
            </a:fld>
            <a:endParaRPr lang="en-US" altLang="en-US" dirty="0"/>
          </a:p>
        </p:txBody>
      </p:sp>
    </p:spTree>
    <p:extLst>
      <p:ext uri="{BB962C8B-B14F-4D97-AF65-F5344CB8AC3E}">
        <p14:creationId xmlns:p14="http://schemas.microsoft.com/office/powerpoint/2010/main" val="114432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fld id="{63B01E9F-721C-4996-BFF1-288B5032EB48}" type="datetimeFigureOut">
              <a:rPr lang="en-US" altLang="en-US"/>
              <a:pPr>
                <a:defRPr/>
              </a:pPr>
              <a:t>3/25/2015</a:t>
            </a:fld>
            <a:endParaRPr lang="en-US" altLang="en-US" dirty="0"/>
          </a:p>
        </p:txBody>
      </p:sp>
      <p:sp>
        <p:nvSpPr>
          <p:cNvPr id="5" name="Footer Placeholder 4"/>
          <p:cNvSpPr>
            <a:spLocks noGrp="1"/>
          </p:cNvSpPr>
          <p:nvPr>
            <p:ph type="ftr" sz="quarter" idx="11"/>
          </p:nvPr>
        </p:nvSpPr>
        <p:spPr>
          <a:ln/>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ln/>
        </p:spPr>
        <p:txBody>
          <a:bodyPr/>
          <a:lstStyle>
            <a:lvl1pPr>
              <a:defRPr/>
            </a:lvl1pPr>
          </a:lstStyle>
          <a:p>
            <a:pPr>
              <a:defRPr/>
            </a:pPr>
            <a:fld id="{22609C4F-9C27-416A-BECA-1E509F9597E7}" type="slidenum">
              <a:rPr lang="en-US" altLang="en-US"/>
              <a:pPr>
                <a:defRPr/>
              </a:pPr>
              <a:t>‹#›</a:t>
            </a:fld>
            <a:endParaRPr lang="en-US" altLang="en-US" dirty="0"/>
          </a:p>
        </p:txBody>
      </p:sp>
    </p:spTree>
    <p:extLst>
      <p:ext uri="{BB962C8B-B14F-4D97-AF65-F5344CB8AC3E}">
        <p14:creationId xmlns:p14="http://schemas.microsoft.com/office/powerpoint/2010/main" val="336383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2"/>
            <a:ext cx="3730752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ln/>
        </p:spPr>
        <p:txBody>
          <a:bodyPr/>
          <a:lstStyle>
            <a:lvl1pPr>
              <a:defRPr/>
            </a:lvl1pPr>
          </a:lstStyle>
          <a:p>
            <a:pPr>
              <a:defRPr/>
            </a:pPr>
            <a:fld id="{5B680411-3706-4FF0-AFC8-290464BFB3D7}" type="datetimeFigureOut">
              <a:rPr lang="en-US" altLang="en-US"/>
              <a:pPr>
                <a:defRPr/>
              </a:pPr>
              <a:t>3/25/2015</a:t>
            </a:fld>
            <a:endParaRPr lang="en-US" altLang="en-US" dirty="0"/>
          </a:p>
        </p:txBody>
      </p:sp>
      <p:sp>
        <p:nvSpPr>
          <p:cNvPr id="5" name="Footer Placeholder 4"/>
          <p:cNvSpPr>
            <a:spLocks noGrp="1"/>
          </p:cNvSpPr>
          <p:nvPr>
            <p:ph type="ftr" sz="quarter" idx="11"/>
          </p:nvPr>
        </p:nvSpPr>
        <p:spPr>
          <a:ln/>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ln/>
        </p:spPr>
        <p:txBody>
          <a:bodyPr/>
          <a:lstStyle>
            <a:lvl1pPr>
              <a:defRPr/>
            </a:lvl1pPr>
          </a:lstStyle>
          <a:p>
            <a:pPr>
              <a:defRPr/>
            </a:pPr>
            <a:fld id="{60DE434C-33FC-4C12-9A75-45391FA4AEC7}" type="slidenum">
              <a:rPr lang="en-US" altLang="en-US"/>
              <a:pPr>
                <a:defRPr/>
              </a:pPr>
              <a:t>‹#›</a:t>
            </a:fld>
            <a:endParaRPr lang="en-US" altLang="en-US" dirty="0"/>
          </a:p>
        </p:txBody>
      </p:sp>
    </p:spTree>
    <p:extLst>
      <p:ext uri="{BB962C8B-B14F-4D97-AF65-F5344CB8AC3E}">
        <p14:creationId xmlns:p14="http://schemas.microsoft.com/office/powerpoint/2010/main" val="3750848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ln/>
        </p:spPr>
        <p:txBody>
          <a:bodyPr/>
          <a:lstStyle>
            <a:lvl1pPr>
              <a:defRPr/>
            </a:lvl1pPr>
          </a:lstStyle>
          <a:p>
            <a:pPr>
              <a:defRPr/>
            </a:pPr>
            <a:fld id="{A8CABAA9-8FBF-42F5-BAA5-3C23F7083836}" type="datetimeFigureOut">
              <a:rPr lang="en-US" altLang="en-US"/>
              <a:pPr>
                <a:defRPr/>
              </a:pPr>
              <a:t>3/25/2015</a:t>
            </a:fld>
            <a:endParaRPr lang="en-US" altLang="en-US" dirty="0"/>
          </a:p>
        </p:txBody>
      </p:sp>
      <p:sp>
        <p:nvSpPr>
          <p:cNvPr id="6" name="Footer Placeholder 4"/>
          <p:cNvSpPr>
            <a:spLocks noGrp="1"/>
          </p:cNvSpPr>
          <p:nvPr>
            <p:ph type="ftr" sz="quarter" idx="11"/>
          </p:nvPr>
        </p:nvSpPr>
        <p:spPr>
          <a:ln/>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a:ln/>
        </p:spPr>
        <p:txBody>
          <a:bodyPr/>
          <a:lstStyle>
            <a:lvl1pPr>
              <a:defRPr/>
            </a:lvl1pPr>
          </a:lstStyle>
          <a:p>
            <a:pPr>
              <a:defRPr/>
            </a:pPr>
            <a:fld id="{37497EF4-0545-45EB-876B-31CF1CF5789A}" type="slidenum">
              <a:rPr lang="en-US" altLang="en-US"/>
              <a:pPr>
                <a:defRPr/>
              </a:pPr>
              <a:t>‹#›</a:t>
            </a:fld>
            <a:endParaRPr lang="en-US" altLang="en-US" dirty="0"/>
          </a:p>
        </p:txBody>
      </p:sp>
    </p:spTree>
    <p:extLst>
      <p:ext uri="{BB962C8B-B14F-4D97-AF65-F5344CB8AC3E}">
        <p14:creationId xmlns:p14="http://schemas.microsoft.com/office/powerpoint/2010/main" val="211556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2"/>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2"/>
            <a:ext cx="19392902"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2"/>
            <a:ext cx="19400520"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ln/>
        </p:spPr>
        <p:txBody>
          <a:bodyPr/>
          <a:lstStyle>
            <a:lvl1pPr>
              <a:defRPr/>
            </a:lvl1pPr>
          </a:lstStyle>
          <a:p>
            <a:pPr>
              <a:defRPr/>
            </a:pPr>
            <a:fld id="{178E7214-AC9E-455D-9F84-2786103A9BFC}" type="datetimeFigureOut">
              <a:rPr lang="en-US" altLang="en-US"/>
              <a:pPr>
                <a:defRPr/>
              </a:pPr>
              <a:t>3/25/2015</a:t>
            </a:fld>
            <a:endParaRPr lang="en-US" altLang="en-US" dirty="0"/>
          </a:p>
        </p:txBody>
      </p:sp>
      <p:sp>
        <p:nvSpPr>
          <p:cNvPr id="8" name="Footer Placeholder 4"/>
          <p:cNvSpPr>
            <a:spLocks noGrp="1"/>
          </p:cNvSpPr>
          <p:nvPr>
            <p:ph type="ftr" sz="quarter" idx="11"/>
          </p:nvPr>
        </p:nvSpPr>
        <p:spPr>
          <a:ln/>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a:ln/>
        </p:spPr>
        <p:txBody>
          <a:bodyPr/>
          <a:lstStyle>
            <a:lvl1pPr>
              <a:defRPr/>
            </a:lvl1pPr>
          </a:lstStyle>
          <a:p>
            <a:pPr>
              <a:defRPr/>
            </a:pPr>
            <a:fld id="{205F20C8-AD86-4F2E-8224-D44958275F47}" type="slidenum">
              <a:rPr lang="en-US" altLang="en-US"/>
              <a:pPr>
                <a:defRPr/>
              </a:pPr>
              <a:t>‹#›</a:t>
            </a:fld>
            <a:endParaRPr lang="en-US" altLang="en-US" dirty="0"/>
          </a:p>
        </p:txBody>
      </p:sp>
    </p:spTree>
    <p:extLst>
      <p:ext uri="{BB962C8B-B14F-4D97-AF65-F5344CB8AC3E}">
        <p14:creationId xmlns:p14="http://schemas.microsoft.com/office/powerpoint/2010/main" val="242814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ln/>
        </p:spPr>
        <p:txBody>
          <a:bodyPr/>
          <a:lstStyle>
            <a:lvl1pPr>
              <a:defRPr/>
            </a:lvl1pPr>
          </a:lstStyle>
          <a:p>
            <a:pPr>
              <a:defRPr/>
            </a:pPr>
            <a:fld id="{B90A994B-BB3C-45B3-AF6A-367578034C00}" type="datetimeFigureOut">
              <a:rPr lang="en-US" altLang="en-US"/>
              <a:pPr>
                <a:defRPr/>
              </a:pPr>
              <a:t>3/25/2015</a:t>
            </a:fld>
            <a:endParaRPr lang="en-US" altLang="en-US" dirty="0"/>
          </a:p>
        </p:txBody>
      </p:sp>
      <p:sp>
        <p:nvSpPr>
          <p:cNvPr id="4" name="Footer Placeholder 4"/>
          <p:cNvSpPr>
            <a:spLocks noGrp="1"/>
          </p:cNvSpPr>
          <p:nvPr>
            <p:ph type="ftr" sz="quarter" idx="11"/>
          </p:nvPr>
        </p:nvSpPr>
        <p:spPr>
          <a:ln/>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a:ln/>
        </p:spPr>
        <p:txBody>
          <a:bodyPr/>
          <a:lstStyle>
            <a:lvl1pPr>
              <a:defRPr/>
            </a:lvl1pPr>
          </a:lstStyle>
          <a:p>
            <a:pPr>
              <a:defRPr/>
            </a:pPr>
            <a:fld id="{9134E4FE-2551-4F74-B475-34FD947FA0AE}" type="slidenum">
              <a:rPr lang="en-US" altLang="en-US"/>
              <a:pPr>
                <a:defRPr/>
              </a:pPr>
              <a:t>‹#›</a:t>
            </a:fld>
            <a:endParaRPr lang="en-US" altLang="en-US" dirty="0"/>
          </a:p>
        </p:txBody>
      </p:sp>
    </p:spTree>
    <p:extLst>
      <p:ext uri="{BB962C8B-B14F-4D97-AF65-F5344CB8AC3E}">
        <p14:creationId xmlns:p14="http://schemas.microsoft.com/office/powerpoint/2010/main" val="1678381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pPr>
              <a:defRPr/>
            </a:pPr>
            <a:fld id="{0B8B4A43-9A64-4872-89E4-9CA6CF655D80}" type="datetimeFigureOut">
              <a:rPr lang="en-US" altLang="en-US"/>
              <a:pPr>
                <a:defRPr/>
              </a:pPr>
              <a:t>3/25/2015</a:t>
            </a:fld>
            <a:endParaRPr lang="en-US" altLang="en-US" dirty="0"/>
          </a:p>
        </p:txBody>
      </p:sp>
      <p:sp>
        <p:nvSpPr>
          <p:cNvPr id="3" name="Footer Placeholder 4"/>
          <p:cNvSpPr>
            <a:spLocks noGrp="1"/>
          </p:cNvSpPr>
          <p:nvPr>
            <p:ph type="ftr" sz="quarter" idx="11"/>
          </p:nvPr>
        </p:nvSpPr>
        <p:spPr>
          <a:ln/>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a:ln/>
        </p:spPr>
        <p:txBody>
          <a:bodyPr/>
          <a:lstStyle>
            <a:lvl1pPr>
              <a:defRPr/>
            </a:lvl1pPr>
          </a:lstStyle>
          <a:p>
            <a:pPr>
              <a:defRPr/>
            </a:pPr>
            <a:fld id="{AAE3BBFD-955E-445C-91F1-B04C2C05AE94}" type="slidenum">
              <a:rPr lang="en-US" altLang="en-US"/>
              <a:pPr>
                <a:defRPr/>
              </a:pPr>
              <a:t>‹#›</a:t>
            </a:fld>
            <a:endParaRPr lang="en-US" altLang="en-US" dirty="0"/>
          </a:p>
        </p:txBody>
      </p:sp>
    </p:spTree>
    <p:extLst>
      <p:ext uri="{BB962C8B-B14F-4D97-AF65-F5344CB8AC3E}">
        <p14:creationId xmlns:p14="http://schemas.microsoft.com/office/powerpoint/2010/main" val="957218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2"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51ED4C02-B6BC-4B2D-9431-681711DBF5CB}" type="datetimeFigureOut">
              <a:rPr lang="en-US" altLang="en-US"/>
              <a:pPr>
                <a:defRPr/>
              </a:pPr>
              <a:t>3/25/2015</a:t>
            </a:fld>
            <a:endParaRPr lang="en-US" altLang="en-US" dirty="0"/>
          </a:p>
        </p:txBody>
      </p:sp>
      <p:sp>
        <p:nvSpPr>
          <p:cNvPr id="6" name="Footer Placeholder 4"/>
          <p:cNvSpPr>
            <a:spLocks noGrp="1"/>
          </p:cNvSpPr>
          <p:nvPr>
            <p:ph type="ftr" sz="quarter" idx="11"/>
          </p:nvPr>
        </p:nvSpPr>
        <p:spPr>
          <a:ln/>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a:ln/>
        </p:spPr>
        <p:txBody>
          <a:bodyPr/>
          <a:lstStyle>
            <a:lvl1pPr>
              <a:defRPr/>
            </a:lvl1pPr>
          </a:lstStyle>
          <a:p>
            <a:pPr>
              <a:defRPr/>
            </a:pPr>
            <a:fld id="{6819F1CA-1E87-4E51-87B9-9F9B254EF2DD}" type="slidenum">
              <a:rPr lang="en-US" altLang="en-US"/>
              <a:pPr>
                <a:defRPr/>
              </a:pPr>
              <a:t>‹#›</a:t>
            </a:fld>
            <a:endParaRPr lang="en-US" altLang="en-US" dirty="0"/>
          </a:p>
        </p:txBody>
      </p:sp>
    </p:spTree>
    <p:extLst>
      <p:ext uri="{BB962C8B-B14F-4D97-AF65-F5344CB8AC3E}">
        <p14:creationId xmlns:p14="http://schemas.microsoft.com/office/powerpoint/2010/main" val="56391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lIns="376202" tIns="188101" rIns="376202" bIns="188101" rtlCol="0">
            <a:normAutofit/>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pPr lvl="0"/>
            <a:endParaRPr lang="en-US" noProof="0" dirty="0"/>
          </a:p>
        </p:txBody>
      </p:sp>
      <p:sp>
        <p:nvSpPr>
          <p:cNvPr id="4" name="Text Placeholder 3"/>
          <p:cNvSpPr>
            <a:spLocks noGrp="1"/>
          </p:cNvSpPr>
          <p:nvPr>
            <p:ph type="body" sz="half" idx="2"/>
          </p:nvPr>
        </p:nvSpPr>
        <p:spPr>
          <a:xfrm>
            <a:off x="8602982" y="17175482"/>
            <a:ext cx="2633472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8F8AEB21-FB4D-4D46-BFFF-92C970ED6102}" type="datetimeFigureOut">
              <a:rPr lang="en-US" altLang="en-US"/>
              <a:pPr>
                <a:defRPr/>
              </a:pPr>
              <a:t>3/25/2015</a:t>
            </a:fld>
            <a:endParaRPr lang="en-US" altLang="en-US" dirty="0"/>
          </a:p>
        </p:txBody>
      </p:sp>
      <p:sp>
        <p:nvSpPr>
          <p:cNvPr id="6" name="Footer Placeholder 4"/>
          <p:cNvSpPr>
            <a:spLocks noGrp="1"/>
          </p:cNvSpPr>
          <p:nvPr>
            <p:ph type="ftr" sz="quarter" idx="11"/>
          </p:nvPr>
        </p:nvSpPr>
        <p:spPr>
          <a:ln/>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a:ln/>
        </p:spPr>
        <p:txBody>
          <a:bodyPr/>
          <a:lstStyle>
            <a:lvl1pPr>
              <a:defRPr/>
            </a:lvl1pPr>
          </a:lstStyle>
          <a:p>
            <a:pPr>
              <a:defRPr/>
            </a:pPr>
            <a:fld id="{44C71BC0-EE51-4121-A010-A567A56D96CB}" type="slidenum">
              <a:rPr lang="en-US" altLang="en-US"/>
              <a:pPr>
                <a:defRPr/>
              </a:pPr>
              <a:t>‹#›</a:t>
            </a:fld>
            <a:endParaRPr lang="en-US" altLang="en-US" dirty="0"/>
          </a:p>
        </p:txBody>
      </p:sp>
    </p:spTree>
    <p:extLst>
      <p:ext uri="{BB962C8B-B14F-4D97-AF65-F5344CB8AC3E}">
        <p14:creationId xmlns:p14="http://schemas.microsoft.com/office/powerpoint/2010/main" val="350053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33488" y="660400"/>
            <a:ext cx="222218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5126" tIns="117563" rIns="235126" bIns="117563"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233488" y="3841750"/>
            <a:ext cx="22221825" cy="1086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5126" tIns="117563" rIns="235126" bIns="117563"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bwMode="auto">
          <a:xfrm>
            <a:off x="1233488" y="15255875"/>
            <a:ext cx="576262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5126" tIns="117563" rIns="235126" bIns="117563" numCol="1" anchor="ctr" anchorCtr="0" compatLnSpc="1">
            <a:prstTxWarp prst="textNoShape">
              <a:avLst/>
            </a:prstTxWarp>
          </a:bodyPr>
          <a:lstStyle>
            <a:lvl1pPr defTabSz="2351088">
              <a:defRPr sz="3100">
                <a:solidFill>
                  <a:srgbClr val="898989"/>
                </a:solidFill>
                <a:latin typeface="Calibri" pitchFamily="34" charset="0"/>
                <a:cs typeface="+mn-cs"/>
              </a:defRPr>
            </a:lvl1pPr>
          </a:lstStyle>
          <a:p>
            <a:pPr>
              <a:defRPr/>
            </a:pPr>
            <a:fld id="{19A41E1B-35C7-48C8-9A93-8D8474E96665}" type="datetimeFigureOut">
              <a:rPr lang="en-US" altLang="en-US"/>
              <a:pPr>
                <a:defRPr/>
              </a:pPr>
              <a:t>3/25/2015</a:t>
            </a:fld>
            <a:endParaRPr lang="en-US" altLang="en-US" dirty="0"/>
          </a:p>
        </p:txBody>
      </p:sp>
      <p:sp>
        <p:nvSpPr>
          <p:cNvPr id="5" name="Footer Placeholder 4"/>
          <p:cNvSpPr>
            <a:spLocks noGrp="1"/>
          </p:cNvSpPr>
          <p:nvPr>
            <p:ph type="ftr" sz="quarter" idx="3"/>
          </p:nvPr>
        </p:nvSpPr>
        <p:spPr bwMode="auto">
          <a:xfrm>
            <a:off x="8434388" y="15255875"/>
            <a:ext cx="782002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5126" tIns="117563" rIns="235126" bIns="117563" numCol="1" anchor="ctr" anchorCtr="0" compatLnSpc="1">
            <a:prstTxWarp prst="textNoShape">
              <a:avLst/>
            </a:prstTxWarp>
          </a:bodyPr>
          <a:lstStyle>
            <a:lvl1pPr algn="ctr" defTabSz="2351088">
              <a:defRPr sz="3100">
                <a:solidFill>
                  <a:srgbClr val="898989"/>
                </a:solidFill>
                <a:latin typeface="Calibri" pitchFamily="34" charset="0"/>
                <a:cs typeface="+mn-cs"/>
              </a:defRPr>
            </a:lvl1pPr>
          </a:lstStyle>
          <a:p>
            <a:pPr>
              <a:defRPr/>
            </a:pPr>
            <a:endParaRPr lang="en-US" altLang="en-US"/>
          </a:p>
        </p:txBody>
      </p:sp>
      <p:sp>
        <p:nvSpPr>
          <p:cNvPr id="6" name="Slide Number Placeholder 5"/>
          <p:cNvSpPr>
            <a:spLocks noGrp="1"/>
          </p:cNvSpPr>
          <p:nvPr>
            <p:ph type="sldNum" sz="quarter" idx="4"/>
          </p:nvPr>
        </p:nvSpPr>
        <p:spPr bwMode="auto">
          <a:xfrm>
            <a:off x="17692688" y="15255875"/>
            <a:ext cx="576262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5126" tIns="117563" rIns="235126" bIns="117563" numCol="1" anchor="ctr" anchorCtr="0" compatLnSpc="1">
            <a:prstTxWarp prst="textNoShape">
              <a:avLst/>
            </a:prstTxWarp>
          </a:bodyPr>
          <a:lstStyle>
            <a:lvl1pPr algn="r" defTabSz="2351088">
              <a:defRPr sz="3100">
                <a:solidFill>
                  <a:srgbClr val="898989"/>
                </a:solidFill>
                <a:latin typeface="Calibri" pitchFamily="34" charset="0"/>
                <a:cs typeface="+mn-cs"/>
              </a:defRPr>
            </a:lvl1pPr>
          </a:lstStyle>
          <a:p>
            <a:pPr>
              <a:defRPr/>
            </a:pPr>
            <a:fld id="{DF50C422-2A63-4BF1-A86A-D58D7B861621}"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51088" rtl="0" eaLnBrk="0" fontAlgn="base" hangingPunct="0">
        <a:spcBef>
          <a:spcPct val="0"/>
        </a:spcBef>
        <a:spcAft>
          <a:spcPct val="0"/>
        </a:spcAft>
        <a:defRPr sz="11300" kern="1200">
          <a:solidFill>
            <a:schemeClr val="tx1"/>
          </a:solidFill>
          <a:latin typeface="+mj-lt"/>
          <a:ea typeface="+mj-ea"/>
          <a:cs typeface="+mj-cs"/>
        </a:defRPr>
      </a:lvl1pPr>
      <a:lvl2pPr algn="ctr" defTabSz="2351088" rtl="0" eaLnBrk="0" fontAlgn="base" hangingPunct="0">
        <a:spcBef>
          <a:spcPct val="0"/>
        </a:spcBef>
        <a:spcAft>
          <a:spcPct val="0"/>
        </a:spcAft>
        <a:defRPr sz="11300">
          <a:solidFill>
            <a:schemeClr val="tx1"/>
          </a:solidFill>
          <a:latin typeface="Calibri" pitchFamily="34" charset="0"/>
        </a:defRPr>
      </a:lvl2pPr>
      <a:lvl3pPr algn="ctr" defTabSz="2351088" rtl="0" eaLnBrk="0" fontAlgn="base" hangingPunct="0">
        <a:spcBef>
          <a:spcPct val="0"/>
        </a:spcBef>
        <a:spcAft>
          <a:spcPct val="0"/>
        </a:spcAft>
        <a:defRPr sz="11300">
          <a:solidFill>
            <a:schemeClr val="tx1"/>
          </a:solidFill>
          <a:latin typeface="Calibri" pitchFamily="34" charset="0"/>
        </a:defRPr>
      </a:lvl3pPr>
      <a:lvl4pPr algn="ctr" defTabSz="2351088" rtl="0" eaLnBrk="0" fontAlgn="base" hangingPunct="0">
        <a:spcBef>
          <a:spcPct val="0"/>
        </a:spcBef>
        <a:spcAft>
          <a:spcPct val="0"/>
        </a:spcAft>
        <a:defRPr sz="11300">
          <a:solidFill>
            <a:schemeClr val="tx1"/>
          </a:solidFill>
          <a:latin typeface="Calibri" pitchFamily="34" charset="0"/>
        </a:defRPr>
      </a:lvl4pPr>
      <a:lvl5pPr algn="ctr" defTabSz="2351088" rtl="0" eaLnBrk="0" fontAlgn="base" hangingPunct="0">
        <a:spcBef>
          <a:spcPct val="0"/>
        </a:spcBef>
        <a:spcAft>
          <a:spcPct val="0"/>
        </a:spcAft>
        <a:defRPr sz="11300">
          <a:solidFill>
            <a:schemeClr val="tx1"/>
          </a:solidFill>
          <a:latin typeface="Calibri" pitchFamily="34" charset="0"/>
        </a:defRPr>
      </a:lvl5pPr>
      <a:lvl6pPr marL="457200" algn="ctr" defTabSz="3760788" rtl="0" fontAlgn="base">
        <a:spcBef>
          <a:spcPct val="0"/>
        </a:spcBef>
        <a:spcAft>
          <a:spcPct val="0"/>
        </a:spcAft>
        <a:defRPr sz="18100">
          <a:solidFill>
            <a:schemeClr val="tx1"/>
          </a:solidFill>
          <a:latin typeface="Calibri" pitchFamily="34" charset="0"/>
        </a:defRPr>
      </a:lvl6pPr>
      <a:lvl7pPr marL="914400" algn="ctr" defTabSz="3760788" rtl="0" fontAlgn="base">
        <a:spcBef>
          <a:spcPct val="0"/>
        </a:spcBef>
        <a:spcAft>
          <a:spcPct val="0"/>
        </a:spcAft>
        <a:defRPr sz="18100">
          <a:solidFill>
            <a:schemeClr val="tx1"/>
          </a:solidFill>
          <a:latin typeface="Calibri" pitchFamily="34" charset="0"/>
        </a:defRPr>
      </a:lvl7pPr>
      <a:lvl8pPr marL="1371600" algn="ctr" defTabSz="3760788" rtl="0" fontAlgn="base">
        <a:spcBef>
          <a:spcPct val="0"/>
        </a:spcBef>
        <a:spcAft>
          <a:spcPct val="0"/>
        </a:spcAft>
        <a:defRPr sz="18100">
          <a:solidFill>
            <a:schemeClr val="tx1"/>
          </a:solidFill>
          <a:latin typeface="Calibri" pitchFamily="34" charset="0"/>
        </a:defRPr>
      </a:lvl8pPr>
      <a:lvl9pPr marL="1828800" algn="ctr" defTabSz="3760788" rtl="0" fontAlgn="base">
        <a:spcBef>
          <a:spcPct val="0"/>
        </a:spcBef>
        <a:spcAft>
          <a:spcPct val="0"/>
        </a:spcAft>
        <a:defRPr sz="18100">
          <a:solidFill>
            <a:schemeClr val="tx1"/>
          </a:solidFill>
          <a:latin typeface="Calibri" pitchFamily="34" charset="0"/>
        </a:defRPr>
      </a:lvl9pPr>
    </p:titleStyle>
    <p:bodyStyle>
      <a:lvl1pPr marL="881063" indent="-881063" algn="l" defTabSz="2351088" rtl="0" eaLnBrk="0" fontAlgn="base" hangingPunct="0">
        <a:spcBef>
          <a:spcPct val="20000"/>
        </a:spcBef>
        <a:spcAft>
          <a:spcPct val="0"/>
        </a:spcAft>
        <a:buFont typeface="Arial" charset="0"/>
        <a:buChar char="•"/>
        <a:defRPr sz="8300" kern="1200">
          <a:solidFill>
            <a:schemeClr val="tx1"/>
          </a:solidFill>
          <a:latin typeface="+mn-lt"/>
          <a:ea typeface="+mn-ea"/>
          <a:cs typeface="+mn-cs"/>
        </a:defRPr>
      </a:lvl1pPr>
      <a:lvl2pPr marL="1909763" indent="-733425" algn="l" defTabSz="2351088" rtl="0" eaLnBrk="0" fontAlgn="base" hangingPunct="0">
        <a:spcBef>
          <a:spcPct val="20000"/>
        </a:spcBef>
        <a:spcAft>
          <a:spcPct val="0"/>
        </a:spcAft>
        <a:buFont typeface="Arial" charset="0"/>
        <a:buChar char="–"/>
        <a:defRPr sz="7200" kern="1200">
          <a:solidFill>
            <a:schemeClr val="tx1"/>
          </a:solidFill>
          <a:latin typeface="+mn-lt"/>
          <a:ea typeface="+mn-ea"/>
          <a:cs typeface="+mn-cs"/>
        </a:defRPr>
      </a:lvl2pPr>
      <a:lvl3pPr marL="2938463" indent="-587375" algn="l" defTabSz="2351088" rtl="0" eaLnBrk="0" fontAlgn="base" hangingPunct="0">
        <a:spcBef>
          <a:spcPct val="20000"/>
        </a:spcBef>
        <a:spcAft>
          <a:spcPct val="0"/>
        </a:spcAft>
        <a:buFont typeface="Arial" charset="0"/>
        <a:buChar char="•"/>
        <a:defRPr sz="6200" kern="1200">
          <a:solidFill>
            <a:schemeClr val="tx1"/>
          </a:solidFill>
          <a:latin typeface="+mn-lt"/>
          <a:ea typeface="+mn-ea"/>
          <a:cs typeface="+mn-cs"/>
        </a:defRPr>
      </a:lvl3pPr>
      <a:lvl4pPr marL="4114800" indent="-587375" algn="l" defTabSz="2351088" rtl="0" eaLnBrk="0" fontAlgn="base" hangingPunct="0">
        <a:spcBef>
          <a:spcPct val="20000"/>
        </a:spcBef>
        <a:spcAft>
          <a:spcPct val="0"/>
        </a:spcAft>
        <a:buFont typeface="Arial" charset="0"/>
        <a:buChar char="–"/>
        <a:defRPr sz="5100" kern="1200">
          <a:solidFill>
            <a:schemeClr val="tx1"/>
          </a:solidFill>
          <a:latin typeface="+mn-lt"/>
          <a:ea typeface="+mn-ea"/>
          <a:cs typeface="+mn-cs"/>
        </a:defRPr>
      </a:lvl4pPr>
      <a:lvl5pPr marL="5291138" indent="-587375" algn="l" defTabSz="2351088" rtl="0" eaLnBrk="0" fontAlgn="base" hangingPunct="0">
        <a:spcBef>
          <a:spcPct val="20000"/>
        </a:spcBef>
        <a:spcAft>
          <a:spcPct val="0"/>
        </a:spcAft>
        <a:buFont typeface="Arial" charset="0"/>
        <a:buChar char="»"/>
        <a:defRPr sz="51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7.jpeg"/><Relationship Id="rId5" Type="http://schemas.openxmlformats.org/officeDocument/2006/relationships/image" Target="../media/image3.jpeg"/><Relationship Id="rId10" Type="http://schemas.openxmlformats.org/officeDocument/2006/relationships/image" Target="../media/image6.jpeg"/><Relationship Id="rId4" Type="http://schemas.openxmlformats.org/officeDocument/2006/relationships/image" Target="../media/image2.png"/><Relationship Id="rId9"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0"/>
            <a:ext cx="24688800" cy="2514600"/>
          </a:xfrm>
          <a:prstGeom prst="rect">
            <a:avLst/>
          </a:prstGeom>
          <a:solidFill>
            <a:srgbClr val="5C35B5"/>
          </a:solidFill>
          <a:ln w="25400" algn="ctr">
            <a:solidFill>
              <a:srgbClr val="5C35B5"/>
            </a:solidFill>
            <a:miter lim="800000"/>
            <a:headEnd/>
            <a:tailEnd/>
          </a:ln>
        </p:spPr>
        <p:txBody>
          <a:bodyPr lIns="57150" tIns="28575" rIns="57150" bIns="28575" anchor="ctr"/>
          <a:lstStyle>
            <a:lvl1pPr defTabSz="2351088" eaLnBrk="0" hangingPunct="0">
              <a:spcBef>
                <a:spcPct val="20000"/>
              </a:spcBef>
              <a:buFont typeface="Arial" charset="0"/>
              <a:buChar char="•"/>
              <a:defRPr sz="8300">
                <a:solidFill>
                  <a:schemeClr val="tx1"/>
                </a:solidFill>
                <a:latin typeface="Calibri" pitchFamily="34" charset="0"/>
              </a:defRPr>
            </a:lvl1pPr>
            <a:lvl2pPr marL="465138" indent="-179388" defTabSz="2351088" eaLnBrk="0" hangingPunct="0">
              <a:spcBef>
                <a:spcPct val="20000"/>
              </a:spcBef>
              <a:buFont typeface="Arial" charset="0"/>
              <a:buChar char="–"/>
              <a:defRPr sz="7200">
                <a:solidFill>
                  <a:schemeClr val="tx1"/>
                </a:solidFill>
                <a:latin typeface="Calibri" pitchFamily="34" charset="0"/>
              </a:defRPr>
            </a:lvl2pPr>
            <a:lvl3pPr marL="714375" indent="-142875" defTabSz="2351088" eaLnBrk="0" hangingPunct="0">
              <a:spcBef>
                <a:spcPct val="20000"/>
              </a:spcBef>
              <a:buFont typeface="Arial" charset="0"/>
              <a:buChar char="•"/>
              <a:defRPr sz="6200">
                <a:solidFill>
                  <a:schemeClr val="tx1"/>
                </a:solidFill>
                <a:latin typeface="Calibri" pitchFamily="34" charset="0"/>
              </a:defRPr>
            </a:lvl3pPr>
            <a:lvl4pPr marL="1000125" indent="-142875" defTabSz="2351088" eaLnBrk="0" hangingPunct="0">
              <a:spcBef>
                <a:spcPct val="20000"/>
              </a:spcBef>
              <a:buFont typeface="Arial" charset="0"/>
              <a:buChar char="–"/>
              <a:defRPr sz="5100">
                <a:solidFill>
                  <a:schemeClr val="tx1"/>
                </a:solidFill>
                <a:latin typeface="Calibri" pitchFamily="34" charset="0"/>
              </a:defRPr>
            </a:lvl4pPr>
            <a:lvl5pPr marL="1285875" indent="-142875" defTabSz="2351088" eaLnBrk="0" hangingPunct="0">
              <a:spcBef>
                <a:spcPct val="20000"/>
              </a:spcBef>
              <a:buFont typeface="Arial" charset="0"/>
              <a:buChar char="»"/>
              <a:defRPr sz="5100">
                <a:solidFill>
                  <a:schemeClr val="tx1"/>
                </a:solidFill>
                <a:latin typeface="Calibri" pitchFamily="34" charset="0"/>
              </a:defRPr>
            </a:lvl5pPr>
            <a:lvl6pPr marL="17430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6pPr>
            <a:lvl7pPr marL="22002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7pPr>
            <a:lvl8pPr marL="26574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8pPr>
            <a:lvl9pPr marL="31146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9pPr>
          </a:lstStyle>
          <a:p>
            <a:pPr algn="ctr" eaLnBrk="1" hangingPunct="1">
              <a:spcBef>
                <a:spcPct val="0"/>
              </a:spcBef>
              <a:buFontTx/>
              <a:buNone/>
            </a:pPr>
            <a:endParaRPr lang="en-US" altLang="en-US" sz="1800">
              <a:solidFill>
                <a:srgbClr val="FFFF00"/>
              </a:solidFill>
              <a:latin typeface="Arial Rounded MT Bold" pitchFamily="34" charset="0"/>
            </a:endParaRPr>
          </a:p>
        </p:txBody>
      </p:sp>
      <p:sp>
        <p:nvSpPr>
          <p:cNvPr id="2051" name="TextBox 4"/>
          <p:cNvSpPr txBox="1">
            <a:spLocks noChangeArrowheads="1"/>
          </p:cNvSpPr>
          <p:nvPr/>
        </p:nvSpPr>
        <p:spPr bwMode="auto">
          <a:xfrm>
            <a:off x="476250" y="412750"/>
            <a:ext cx="23504525"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2351088" eaLnBrk="0" hangingPunct="0">
              <a:spcBef>
                <a:spcPct val="20000"/>
              </a:spcBef>
              <a:buFont typeface="Arial" charset="0"/>
              <a:buChar char="•"/>
              <a:defRPr sz="8300">
                <a:solidFill>
                  <a:schemeClr val="tx1"/>
                </a:solidFill>
                <a:latin typeface="Calibri" pitchFamily="34" charset="0"/>
              </a:defRPr>
            </a:lvl1pPr>
            <a:lvl2pPr marL="465138" indent="-179388" defTabSz="2351088" eaLnBrk="0" hangingPunct="0">
              <a:spcBef>
                <a:spcPct val="20000"/>
              </a:spcBef>
              <a:buFont typeface="Arial" charset="0"/>
              <a:buChar char="–"/>
              <a:defRPr sz="7200">
                <a:solidFill>
                  <a:schemeClr val="tx1"/>
                </a:solidFill>
                <a:latin typeface="Calibri" pitchFamily="34" charset="0"/>
              </a:defRPr>
            </a:lvl2pPr>
            <a:lvl3pPr marL="714375" indent="-142875" defTabSz="2351088" eaLnBrk="0" hangingPunct="0">
              <a:spcBef>
                <a:spcPct val="20000"/>
              </a:spcBef>
              <a:buFont typeface="Arial" charset="0"/>
              <a:buChar char="•"/>
              <a:defRPr sz="6200">
                <a:solidFill>
                  <a:schemeClr val="tx1"/>
                </a:solidFill>
                <a:latin typeface="Calibri" pitchFamily="34" charset="0"/>
              </a:defRPr>
            </a:lvl3pPr>
            <a:lvl4pPr marL="1000125" indent="-142875" defTabSz="2351088" eaLnBrk="0" hangingPunct="0">
              <a:spcBef>
                <a:spcPct val="20000"/>
              </a:spcBef>
              <a:buFont typeface="Arial" charset="0"/>
              <a:buChar char="–"/>
              <a:defRPr sz="5100">
                <a:solidFill>
                  <a:schemeClr val="tx1"/>
                </a:solidFill>
                <a:latin typeface="Calibri" pitchFamily="34" charset="0"/>
              </a:defRPr>
            </a:lvl4pPr>
            <a:lvl5pPr marL="1285875" indent="-142875" defTabSz="2351088" eaLnBrk="0" hangingPunct="0">
              <a:spcBef>
                <a:spcPct val="20000"/>
              </a:spcBef>
              <a:buFont typeface="Arial" charset="0"/>
              <a:buChar char="»"/>
              <a:defRPr sz="5100">
                <a:solidFill>
                  <a:schemeClr val="tx1"/>
                </a:solidFill>
                <a:latin typeface="Calibri" pitchFamily="34" charset="0"/>
              </a:defRPr>
            </a:lvl5pPr>
            <a:lvl6pPr marL="17430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6pPr>
            <a:lvl7pPr marL="22002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7pPr>
            <a:lvl8pPr marL="26574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8pPr>
            <a:lvl9pPr marL="31146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9pPr>
          </a:lstStyle>
          <a:p>
            <a:pPr algn="ctr" eaLnBrk="1" hangingPunct="1">
              <a:spcBef>
                <a:spcPct val="0"/>
              </a:spcBef>
              <a:buFontTx/>
              <a:buNone/>
            </a:pPr>
            <a:r>
              <a:rPr lang="en-US" altLang="en-US" sz="2400" b="1">
                <a:solidFill>
                  <a:srgbClr val="FFFF66"/>
                </a:solidFill>
                <a:latin typeface="Arial Rounded MT Bold" pitchFamily="34" charset="0"/>
              </a:rPr>
              <a:t>Quality Improvement in Action</a:t>
            </a:r>
          </a:p>
          <a:p>
            <a:pPr algn="ctr" eaLnBrk="1" hangingPunct="1">
              <a:spcBef>
                <a:spcPct val="0"/>
              </a:spcBef>
              <a:buFontTx/>
              <a:buNone/>
            </a:pPr>
            <a:r>
              <a:rPr lang="en-US" altLang="en-US" sz="2800" b="1">
                <a:solidFill>
                  <a:srgbClr val="FFC000"/>
                </a:solidFill>
                <a:latin typeface="Arial Rounded MT Bold" pitchFamily="34" charset="0"/>
              </a:rPr>
              <a:t>Collaborating with Early Intervention (Part C) to analyze  </a:t>
            </a:r>
          </a:p>
          <a:p>
            <a:pPr algn="ctr" eaLnBrk="1" hangingPunct="1">
              <a:spcBef>
                <a:spcPct val="0"/>
              </a:spcBef>
              <a:buFontTx/>
              <a:buNone/>
            </a:pPr>
            <a:r>
              <a:rPr lang="en-US" altLang="en-US" sz="2800" b="1">
                <a:solidFill>
                  <a:srgbClr val="FFC000"/>
                </a:solidFill>
                <a:latin typeface="Arial Rounded MT Bold" pitchFamily="34" charset="0"/>
              </a:rPr>
              <a:t>timeliness of Individual Family Service Plan dates (IFSP) entered into KIDSNET </a:t>
            </a:r>
          </a:p>
          <a:p>
            <a:pPr algn="ctr" eaLnBrk="1" hangingPunct="1">
              <a:spcBef>
                <a:spcPct val="0"/>
              </a:spcBef>
              <a:buFontTx/>
              <a:buNone/>
            </a:pPr>
            <a:r>
              <a:rPr lang="en-US" altLang="en-US" sz="1600">
                <a:solidFill>
                  <a:srgbClr val="FFFF00"/>
                </a:solidFill>
                <a:latin typeface="Arial Rounded MT Bold" pitchFamily="34" charset="0"/>
              </a:rPr>
              <a:t>Rhode Island Department of Health &amp; RI Early Intervention (Part C)</a:t>
            </a:r>
            <a:endParaRPr lang="en-US" altLang="en-US" sz="1600" b="1">
              <a:solidFill>
                <a:srgbClr val="FFFF00"/>
              </a:solidFill>
              <a:latin typeface="Arial Rounded MT Bold" pitchFamily="34" charset="0"/>
            </a:endParaRPr>
          </a:p>
          <a:p>
            <a:pPr algn="ctr" eaLnBrk="1" hangingPunct="1">
              <a:spcBef>
                <a:spcPct val="0"/>
              </a:spcBef>
              <a:buFontTx/>
              <a:buNone/>
            </a:pPr>
            <a:r>
              <a:rPr lang="en-US" altLang="en-US" sz="1000">
                <a:solidFill>
                  <a:srgbClr val="E46C0A"/>
                </a:solidFill>
                <a:latin typeface="Arial Rounded MT Bold" pitchFamily="34" charset="0"/>
              </a:rPr>
              <a:t>Carol Votta, Liza Then,Christine Robin Payne, and Evan Bessette</a:t>
            </a:r>
          </a:p>
        </p:txBody>
      </p:sp>
      <p:sp>
        <p:nvSpPr>
          <p:cNvPr id="1097" name="TextBox 44"/>
          <p:cNvSpPr txBox="1">
            <a:spLocks noChangeArrowheads="1"/>
          </p:cNvSpPr>
          <p:nvPr/>
        </p:nvSpPr>
        <p:spPr bwMode="auto">
          <a:xfrm>
            <a:off x="16840200" y="2968625"/>
            <a:ext cx="66119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marL="214313" indent="-214313" defTabSz="2351088" eaLnBrk="0" hangingPunct="0">
              <a:defRPr sz="7400">
                <a:solidFill>
                  <a:schemeClr val="tx1"/>
                </a:solidFill>
                <a:latin typeface="Arial" charset="0"/>
              </a:defRPr>
            </a:lvl1pPr>
            <a:lvl2pPr marL="465138" indent="-179388" defTabSz="2351088" eaLnBrk="0" hangingPunct="0">
              <a:defRPr sz="7400">
                <a:solidFill>
                  <a:schemeClr val="tx1"/>
                </a:solidFill>
                <a:latin typeface="Arial" charset="0"/>
              </a:defRPr>
            </a:lvl2pPr>
            <a:lvl3pPr marL="714375" indent="-142875" defTabSz="2351088" eaLnBrk="0" hangingPunct="0">
              <a:defRPr sz="7400">
                <a:solidFill>
                  <a:schemeClr val="tx1"/>
                </a:solidFill>
                <a:latin typeface="Arial" charset="0"/>
              </a:defRPr>
            </a:lvl3pPr>
            <a:lvl4pPr marL="1000125" indent="-142875" defTabSz="2351088" eaLnBrk="0" hangingPunct="0">
              <a:defRPr sz="7400">
                <a:solidFill>
                  <a:schemeClr val="tx1"/>
                </a:solidFill>
                <a:latin typeface="Arial" charset="0"/>
              </a:defRPr>
            </a:lvl4pPr>
            <a:lvl5pPr marL="1285875" indent="-142875" defTabSz="2351088" eaLnBrk="0" hangingPunct="0">
              <a:defRPr sz="7400">
                <a:solidFill>
                  <a:schemeClr val="tx1"/>
                </a:solidFill>
                <a:latin typeface="Arial" charset="0"/>
              </a:defRPr>
            </a:lvl5pPr>
            <a:lvl6pPr marL="1743075" indent="-142875" defTabSz="2351088" eaLnBrk="0" fontAlgn="base" hangingPunct="0">
              <a:spcBef>
                <a:spcPct val="0"/>
              </a:spcBef>
              <a:spcAft>
                <a:spcPct val="0"/>
              </a:spcAft>
              <a:defRPr sz="7400">
                <a:solidFill>
                  <a:schemeClr val="tx1"/>
                </a:solidFill>
                <a:latin typeface="Arial" charset="0"/>
              </a:defRPr>
            </a:lvl6pPr>
            <a:lvl7pPr marL="2200275" indent="-142875" defTabSz="2351088" eaLnBrk="0" fontAlgn="base" hangingPunct="0">
              <a:spcBef>
                <a:spcPct val="0"/>
              </a:spcBef>
              <a:spcAft>
                <a:spcPct val="0"/>
              </a:spcAft>
              <a:defRPr sz="7400">
                <a:solidFill>
                  <a:schemeClr val="tx1"/>
                </a:solidFill>
                <a:latin typeface="Arial" charset="0"/>
              </a:defRPr>
            </a:lvl7pPr>
            <a:lvl8pPr marL="2657475" indent="-142875" defTabSz="2351088" eaLnBrk="0" fontAlgn="base" hangingPunct="0">
              <a:spcBef>
                <a:spcPct val="0"/>
              </a:spcBef>
              <a:spcAft>
                <a:spcPct val="0"/>
              </a:spcAft>
              <a:defRPr sz="7400">
                <a:solidFill>
                  <a:schemeClr val="tx1"/>
                </a:solidFill>
                <a:latin typeface="Arial" charset="0"/>
              </a:defRPr>
            </a:lvl8pPr>
            <a:lvl9pPr marL="3114675" indent="-142875" defTabSz="2351088" eaLnBrk="0" fontAlgn="base" hangingPunct="0">
              <a:spcBef>
                <a:spcPct val="0"/>
              </a:spcBef>
              <a:spcAft>
                <a:spcPct val="0"/>
              </a:spcAft>
              <a:defRPr sz="7400">
                <a:solidFill>
                  <a:schemeClr val="tx1"/>
                </a:solidFill>
                <a:latin typeface="Arial" charset="0"/>
              </a:defRPr>
            </a:lvl9pPr>
          </a:lstStyle>
          <a:p>
            <a:pPr lvl="1" eaLnBrk="1" hangingPunct="1">
              <a:spcBef>
                <a:spcPct val="20000"/>
              </a:spcBef>
              <a:defRPr/>
            </a:pPr>
            <a:r>
              <a:rPr lang="en-US" altLang="en-US" sz="2500" b="1" u="sng" dirty="0" smtClean="0">
                <a:solidFill>
                  <a:srgbClr val="5C35B5"/>
                </a:solidFill>
                <a:effectLst>
                  <a:outerShdw blurRad="38100" dist="38100" dir="2700000" algn="tl">
                    <a:srgbClr val="C0C0C0"/>
                  </a:outerShdw>
                </a:effectLst>
                <a:latin typeface="Arial Rounded MT Bold" panose="020F0704030504030204" pitchFamily="34" charset="0"/>
                <a:cs typeface="+mn-cs"/>
              </a:rPr>
              <a:t>STUDY: Analyze Results</a:t>
            </a:r>
          </a:p>
        </p:txBody>
      </p:sp>
      <p:sp>
        <p:nvSpPr>
          <p:cNvPr id="1082" name="TextBox 17"/>
          <p:cNvSpPr txBox="1">
            <a:spLocks noChangeArrowheads="1"/>
          </p:cNvSpPr>
          <p:nvPr/>
        </p:nvSpPr>
        <p:spPr bwMode="auto">
          <a:xfrm>
            <a:off x="8942388" y="2757261"/>
            <a:ext cx="6210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57150" tIns="28575" rIns="57150" bIns="28575">
            <a:spAutoFit/>
          </a:bodyPr>
          <a:lstStyle>
            <a:lvl1pPr defTabSz="2351088" eaLnBrk="0" hangingPunct="0">
              <a:defRPr sz="7400">
                <a:solidFill>
                  <a:schemeClr val="tx1"/>
                </a:solidFill>
                <a:latin typeface="Arial" charset="0"/>
              </a:defRPr>
            </a:lvl1pPr>
            <a:lvl2pPr marL="465138" indent="-179388" defTabSz="2351088" eaLnBrk="0" hangingPunct="0">
              <a:defRPr sz="7400">
                <a:solidFill>
                  <a:schemeClr val="tx1"/>
                </a:solidFill>
                <a:latin typeface="Arial" charset="0"/>
              </a:defRPr>
            </a:lvl2pPr>
            <a:lvl3pPr marL="714375" indent="-142875" defTabSz="2351088" eaLnBrk="0" hangingPunct="0">
              <a:defRPr sz="7400">
                <a:solidFill>
                  <a:schemeClr val="tx1"/>
                </a:solidFill>
                <a:latin typeface="Arial" charset="0"/>
              </a:defRPr>
            </a:lvl3pPr>
            <a:lvl4pPr marL="1000125" indent="-142875" defTabSz="2351088" eaLnBrk="0" hangingPunct="0">
              <a:defRPr sz="7400">
                <a:solidFill>
                  <a:schemeClr val="tx1"/>
                </a:solidFill>
                <a:latin typeface="Arial" charset="0"/>
              </a:defRPr>
            </a:lvl4pPr>
            <a:lvl5pPr marL="1285875" indent="-142875" defTabSz="2351088" eaLnBrk="0" hangingPunct="0">
              <a:defRPr sz="7400">
                <a:solidFill>
                  <a:schemeClr val="tx1"/>
                </a:solidFill>
                <a:latin typeface="Arial" charset="0"/>
              </a:defRPr>
            </a:lvl5pPr>
            <a:lvl6pPr marL="1743075" indent="-142875" defTabSz="2351088" eaLnBrk="0" fontAlgn="base" hangingPunct="0">
              <a:spcBef>
                <a:spcPct val="0"/>
              </a:spcBef>
              <a:spcAft>
                <a:spcPct val="0"/>
              </a:spcAft>
              <a:defRPr sz="7400">
                <a:solidFill>
                  <a:schemeClr val="tx1"/>
                </a:solidFill>
                <a:latin typeface="Arial" charset="0"/>
              </a:defRPr>
            </a:lvl6pPr>
            <a:lvl7pPr marL="2200275" indent="-142875" defTabSz="2351088" eaLnBrk="0" fontAlgn="base" hangingPunct="0">
              <a:spcBef>
                <a:spcPct val="0"/>
              </a:spcBef>
              <a:spcAft>
                <a:spcPct val="0"/>
              </a:spcAft>
              <a:defRPr sz="7400">
                <a:solidFill>
                  <a:schemeClr val="tx1"/>
                </a:solidFill>
                <a:latin typeface="Arial" charset="0"/>
              </a:defRPr>
            </a:lvl7pPr>
            <a:lvl8pPr marL="2657475" indent="-142875" defTabSz="2351088" eaLnBrk="0" fontAlgn="base" hangingPunct="0">
              <a:spcBef>
                <a:spcPct val="0"/>
              </a:spcBef>
              <a:spcAft>
                <a:spcPct val="0"/>
              </a:spcAft>
              <a:defRPr sz="7400">
                <a:solidFill>
                  <a:schemeClr val="tx1"/>
                </a:solidFill>
                <a:latin typeface="Arial" charset="0"/>
              </a:defRPr>
            </a:lvl8pPr>
            <a:lvl9pPr marL="3114675" indent="-142875" defTabSz="2351088" eaLnBrk="0" fontAlgn="base" hangingPunct="0">
              <a:spcBef>
                <a:spcPct val="0"/>
              </a:spcBef>
              <a:spcAft>
                <a:spcPct val="0"/>
              </a:spcAft>
              <a:defRPr sz="7400">
                <a:solidFill>
                  <a:schemeClr val="tx1"/>
                </a:solidFill>
                <a:latin typeface="Arial" charset="0"/>
              </a:defRPr>
            </a:lvl9pPr>
          </a:lstStyle>
          <a:p>
            <a:pPr eaLnBrk="1" hangingPunct="1">
              <a:defRPr/>
            </a:pPr>
            <a:r>
              <a:rPr lang="en-US" altLang="en-US" sz="2500" b="1" dirty="0" smtClean="0">
                <a:solidFill>
                  <a:srgbClr val="5C35B5"/>
                </a:solidFill>
                <a:latin typeface="Arial Rounded MT Bold" panose="020F0704030504030204" pitchFamily="34" charset="0"/>
                <a:cs typeface="+mn-cs"/>
              </a:rPr>
              <a:t> </a:t>
            </a:r>
            <a:r>
              <a:rPr lang="en-US" altLang="en-US" sz="2500" b="1" u="sng" dirty="0" smtClean="0">
                <a:solidFill>
                  <a:srgbClr val="5C35B5"/>
                </a:solidFill>
                <a:effectLst>
                  <a:outerShdw blurRad="38100" dist="38100" dir="2700000" algn="tl">
                    <a:srgbClr val="C0C0C0"/>
                  </a:outerShdw>
                </a:effectLst>
                <a:latin typeface="Arial Rounded MT Bold" panose="020F0704030504030204" pitchFamily="34" charset="0"/>
                <a:cs typeface="+mn-cs"/>
              </a:rPr>
              <a:t>AIM Statement (Goal)</a:t>
            </a:r>
          </a:p>
        </p:txBody>
      </p:sp>
      <p:sp>
        <p:nvSpPr>
          <p:cNvPr id="2054" name="TextBox 42"/>
          <p:cNvSpPr txBox="1">
            <a:spLocks noChangeArrowheads="1"/>
          </p:cNvSpPr>
          <p:nvPr/>
        </p:nvSpPr>
        <p:spPr bwMode="auto">
          <a:xfrm>
            <a:off x="9005888" y="3349517"/>
            <a:ext cx="6505575" cy="796372"/>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marL="214313" indent="-214313" defTabSz="2351088" eaLnBrk="0" hangingPunct="0">
              <a:spcBef>
                <a:spcPct val="20000"/>
              </a:spcBef>
              <a:buFont typeface="Arial" charset="0"/>
              <a:buChar char="•"/>
              <a:defRPr sz="8300">
                <a:solidFill>
                  <a:schemeClr val="tx1"/>
                </a:solidFill>
                <a:latin typeface="Calibri" pitchFamily="34" charset="0"/>
              </a:defRPr>
            </a:lvl1pPr>
            <a:lvl2pPr marL="71438" defTabSz="2351088" eaLnBrk="0" hangingPunct="0">
              <a:spcBef>
                <a:spcPct val="20000"/>
              </a:spcBef>
              <a:buFont typeface="Arial" charset="0"/>
              <a:buChar char="–"/>
              <a:defRPr sz="7200">
                <a:solidFill>
                  <a:schemeClr val="tx1"/>
                </a:solidFill>
                <a:latin typeface="Calibri" pitchFamily="34" charset="0"/>
              </a:defRPr>
            </a:lvl2pPr>
            <a:lvl3pPr marL="714375" indent="-142875" defTabSz="2351088" eaLnBrk="0" hangingPunct="0">
              <a:spcBef>
                <a:spcPct val="20000"/>
              </a:spcBef>
              <a:buFont typeface="Arial" charset="0"/>
              <a:buChar char="•"/>
              <a:defRPr sz="6200">
                <a:solidFill>
                  <a:schemeClr val="tx1"/>
                </a:solidFill>
                <a:latin typeface="Calibri" pitchFamily="34" charset="0"/>
              </a:defRPr>
            </a:lvl3pPr>
            <a:lvl4pPr marL="1000125" indent="-142875" defTabSz="2351088" eaLnBrk="0" hangingPunct="0">
              <a:spcBef>
                <a:spcPct val="20000"/>
              </a:spcBef>
              <a:buFont typeface="Arial" charset="0"/>
              <a:buChar char="–"/>
              <a:defRPr sz="5100">
                <a:solidFill>
                  <a:schemeClr val="tx1"/>
                </a:solidFill>
                <a:latin typeface="Calibri" pitchFamily="34" charset="0"/>
              </a:defRPr>
            </a:lvl4pPr>
            <a:lvl5pPr marL="1285875" indent="-142875" defTabSz="2351088" eaLnBrk="0" hangingPunct="0">
              <a:spcBef>
                <a:spcPct val="20000"/>
              </a:spcBef>
              <a:buFont typeface="Arial" charset="0"/>
              <a:buChar char="»"/>
              <a:defRPr sz="5100">
                <a:solidFill>
                  <a:schemeClr val="tx1"/>
                </a:solidFill>
                <a:latin typeface="Calibri" pitchFamily="34" charset="0"/>
              </a:defRPr>
            </a:lvl5pPr>
            <a:lvl6pPr marL="17430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6pPr>
            <a:lvl7pPr marL="22002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7pPr>
            <a:lvl8pPr marL="26574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8pPr>
            <a:lvl9pPr marL="31146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9pPr>
          </a:lstStyle>
          <a:p>
            <a:pPr lvl="1" indent="0" eaLnBrk="1" hangingPunct="1">
              <a:buFontTx/>
              <a:buNone/>
            </a:pPr>
            <a:r>
              <a:rPr lang="en-US" altLang="en-US" sz="1600" dirty="0">
                <a:latin typeface="Arial Rounded MT Bold" pitchFamily="34" charset="0"/>
              </a:rPr>
              <a:t>Increase the percent of IFSP dates entered in KIDSNET by Early Intervention Agency A within 30 days from 45% to 60% by December 2014. </a:t>
            </a:r>
          </a:p>
        </p:txBody>
      </p:sp>
      <p:sp>
        <p:nvSpPr>
          <p:cNvPr id="2055" name="Text Box 95"/>
          <p:cNvSpPr txBox="1">
            <a:spLocks noChangeArrowheads="1"/>
          </p:cNvSpPr>
          <p:nvPr/>
        </p:nvSpPr>
        <p:spPr bwMode="auto">
          <a:xfrm>
            <a:off x="451304" y="7731012"/>
            <a:ext cx="7299325"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28575" rIns="57150" bIns="28575">
            <a:spAutoFit/>
          </a:bodyPr>
          <a:lstStyle>
            <a:lvl1pPr marL="881063" indent="-881063" defTabSz="571500" eaLnBrk="0" hangingPunct="0">
              <a:spcBef>
                <a:spcPct val="20000"/>
              </a:spcBef>
              <a:buFont typeface="Arial" charset="0"/>
              <a:buChar char="•"/>
              <a:defRPr sz="8300">
                <a:solidFill>
                  <a:schemeClr val="tx1"/>
                </a:solidFill>
                <a:latin typeface="Calibri" pitchFamily="34" charset="0"/>
              </a:defRPr>
            </a:lvl1pPr>
            <a:lvl2pPr marL="114300" defTabSz="571500" eaLnBrk="0" hangingPunct="0">
              <a:spcBef>
                <a:spcPct val="20000"/>
              </a:spcBef>
              <a:buFont typeface="Arial" charset="0"/>
              <a:buChar char="–"/>
              <a:defRPr sz="7200">
                <a:solidFill>
                  <a:schemeClr val="tx1"/>
                </a:solidFill>
                <a:latin typeface="Calibri" pitchFamily="34" charset="0"/>
              </a:defRPr>
            </a:lvl2pPr>
            <a:lvl3pPr marL="4419600" indent="-1409700" defTabSz="571500" eaLnBrk="0" hangingPunct="0">
              <a:spcBef>
                <a:spcPct val="20000"/>
              </a:spcBef>
              <a:buFont typeface="Arial" charset="0"/>
              <a:buChar char="•"/>
              <a:defRPr sz="6200">
                <a:solidFill>
                  <a:schemeClr val="tx1"/>
                </a:solidFill>
                <a:latin typeface="Calibri" pitchFamily="34" charset="0"/>
              </a:defRPr>
            </a:lvl3pPr>
            <a:lvl4pPr marL="5943600" indent="-1409700" defTabSz="571500" eaLnBrk="0" hangingPunct="0">
              <a:spcBef>
                <a:spcPct val="20000"/>
              </a:spcBef>
              <a:buFont typeface="Arial" charset="0"/>
              <a:buChar char="–"/>
              <a:defRPr sz="5100">
                <a:solidFill>
                  <a:schemeClr val="tx1"/>
                </a:solidFill>
                <a:latin typeface="Calibri" pitchFamily="34" charset="0"/>
              </a:defRPr>
            </a:lvl4pPr>
            <a:lvl5pPr marL="7467600" indent="-1409700" defTabSz="571500" eaLnBrk="0" hangingPunct="0">
              <a:spcBef>
                <a:spcPct val="20000"/>
              </a:spcBef>
              <a:buFont typeface="Arial" charset="0"/>
              <a:buChar char="»"/>
              <a:defRPr sz="5100">
                <a:solidFill>
                  <a:schemeClr val="tx1"/>
                </a:solidFill>
                <a:latin typeface="Calibri" pitchFamily="34" charset="0"/>
              </a:defRPr>
            </a:lvl5pPr>
            <a:lvl6pPr marL="7924800" indent="-1409700" defTabSz="571500" eaLnBrk="0" fontAlgn="base" hangingPunct="0">
              <a:spcBef>
                <a:spcPct val="20000"/>
              </a:spcBef>
              <a:spcAft>
                <a:spcPct val="0"/>
              </a:spcAft>
              <a:buFont typeface="Arial" charset="0"/>
              <a:buChar char="»"/>
              <a:defRPr sz="5100">
                <a:solidFill>
                  <a:schemeClr val="tx1"/>
                </a:solidFill>
                <a:latin typeface="Calibri" pitchFamily="34" charset="0"/>
              </a:defRPr>
            </a:lvl6pPr>
            <a:lvl7pPr marL="8382000" indent="-1409700" defTabSz="571500" eaLnBrk="0" fontAlgn="base" hangingPunct="0">
              <a:spcBef>
                <a:spcPct val="20000"/>
              </a:spcBef>
              <a:spcAft>
                <a:spcPct val="0"/>
              </a:spcAft>
              <a:buFont typeface="Arial" charset="0"/>
              <a:buChar char="»"/>
              <a:defRPr sz="5100">
                <a:solidFill>
                  <a:schemeClr val="tx1"/>
                </a:solidFill>
                <a:latin typeface="Calibri" pitchFamily="34" charset="0"/>
              </a:defRPr>
            </a:lvl7pPr>
            <a:lvl8pPr marL="8839200" indent="-1409700" defTabSz="571500" eaLnBrk="0" fontAlgn="base" hangingPunct="0">
              <a:spcBef>
                <a:spcPct val="20000"/>
              </a:spcBef>
              <a:spcAft>
                <a:spcPct val="0"/>
              </a:spcAft>
              <a:buFont typeface="Arial" charset="0"/>
              <a:buChar char="»"/>
              <a:defRPr sz="5100">
                <a:solidFill>
                  <a:schemeClr val="tx1"/>
                </a:solidFill>
                <a:latin typeface="Calibri" pitchFamily="34" charset="0"/>
              </a:defRPr>
            </a:lvl8pPr>
            <a:lvl9pPr marL="9296400" indent="-1409700" defTabSz="571500" eaLnBrk="0" fontAlgn="base" hangingPunct="0">
              <a:spcBef>
                <a:spcPct val="20000"/>
              </a:spcBef>
              <a:spcAft>
                <a:spcPct val="0"/>
              </a:spcAft>
              <a:buFont typeface="Arial" charset="0"/>
              <a:buChar char="»"/>
              <a:defRPr sz="5100">
                <a:solidFill>
                  <a:schemeClr val="tx1"/>
                </a:solidFill>
                <a:latin typeface="Calibri" pitchFamily="34" charset="0"/>
              </a:defRPr>
            </a:lvl9pPr>
          </a:lstStyle>
          <a:p>
            <a:pPr lvl="1" indent="0" eaLnBrk="1" hangingPunct="1">
              <a:spcBef>
                <a:spcPct val="0"/>
              </a:spcBef>
              <a:buFontTx/>
              <a:buNone/>
              <a:defRPr/>
            </a:pPr>
            <a:r>
              <a:rPr lang="en-US" altLang="en-US" sz="2500" b="1" dirty="0" smtClean="0">
                <a:solidFill>
                  <a:srgbClr val="5C35B5"/>
                </a:solidFill>
                <a:effectLst>
                  <a:outerShdw blurRad="38100" dist="38100" dir="2700000" algn="tl">
                    <a:srgbClr val="000000">
                      <a:alpha val="43137"/>
                    </a:srgbClr>
                  </a:outerShdw>
                </a:effectLst>
                <a:latin typeface="Arial Rounded MT Bold" pitchFamily="34" charset="0"/>
              </a:rPr>
              <a:t>Root Causes of delayed entry of IFSP dates</a:t>
            </a:r>
            <a:r>
              <a:rPr lang="en-US" altLang="en-US" sz="2500" b="1" u="sng" dirty="0" smtClean="0">
                <a:solidFill>
                  <a:srgbClr val="5C35B5"/>
                </a:solidFill>
                <a:effectLst>
                  <a:outerShdw blurRad="38100" dist="38100" dir="2700000" algn="tl">
                    <a:srgbClr val="000000">
                      <a:alpha val="43137"/>
                    </a:srgbClr>
                  </a:outerShdw>
                </a:effectLst>
                <a:latin typeface="Arial Rounded MT Bold" pitchFamily="34" charset="0"/>
              </a:rPr>
              <a:t> </a:t>
            </a:r>
          </a:p>
        </p:txBody>
      </p:sp>
      <p:sp>
        <p:nvSpPr>
          <p:cNvPr id="1127" name="Text Box 25"/>
          <p:cNvSpPr txBox="1">
            <a:spLocks noChangeArrowheads="1"/>
          </p:cNvSpPr>
          <p:nvPr/>
        </p:nvSpPr>
        <p:spPr bwMode="auto">
          <a:xfrm>
            <a:off x="17101457" y="8441897"/>
            <a:ext cx="6911975" cy="2931678"/>
          </a:xfrm>
          <a:prstGeom prst="rect">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miter lim="800000"/>
                <a:headEnd/>
                <a:tailEnd/>
              </a14:hiddenLine>
            </a:ext>
          </a:extLst>
        </p:spPr>
        <p:txBody>
          <a:bodyPr lIns="195939" tIns="97969" rIns="195939" bIns="97969"/>
          <a:lstStyle>
            <a:lvl1pPr marL="214313" indent="-214313" defTabSz="1958975" eaLnBrk="0" hangingPunct="0">
              <a:spcBef>
                <a:spcPct val="20000"/>
              </a:spcBef>
              <a:buFont typeface="Arial" charset="0"/>
              <a:buChar char="•"/>
              <a:defRPr sz="8300">
                <a:solidFill>
                  <a:schemeClr val="tx1"/>
                </a:solidFill>
                <a:latin typeface="Calibri" pitchFamily="34" charset="0"/>
              </a:defRPr>
            </a:lvl1pPr>
            <a:lvl2pPr marL="71438" defTabSz="1958975" eaLnBrk="0" hangingPunct="0">
              <a:spcBef>
                <a:spcPct val="20000"/>
              </a:spcBef>
              <a:buFont typeface="Arial" charset="0"/>
              <a:buChar char="–"/>
              <a:defRPr sz="7200">
                <a:solidFill>
                  <a:schemeClr val="tx1"/>
                </a:solidFill>
                <a:latin typeface="Calibri" pitchFamily="34" charset="0"/>
              </a:defRPr>
            </a:lvl2pPr>
            <a:lvl3pPr marL="714375" indent="-142875" defTabSz="1958975" eaLnBrk="0" hangingPunct="0">
              <a:spcBef>
                <a:spcPct val="20000"/>
              </a:spcBef>
              <a:buFont typeface="Arial" charset="0"/>
              <a:buChar char="•"/>
              <a:defRPr sz="6200">
                <a:solidFill>
                  <a:schemeClr val="tx1"/>
                </a:solidFill>
                <a:latin typeface="Calibri" pitchFamily="34" charset="0"/>
              </a:defRPr>
            </a:lvl3pPr>
            <a:lvl4pPr marL="1000125" indent="-142875" defTabSz="1958975" eaLnBrk="0" hangingPunct="0">
              <a:spcBef>
                <a:spcPct val="20000"/>
              </a:spcBef>
              <a:buFont typeface="Arial" charset="0"/>
              <a:buChar char="–"/>
              <a:defRPr sz="5100">
                <a:solidFill>
                  <a:schemeClr val="tx1"/>
                </a:solidFill>
                <a:latin typeface="Calibri" pitchFamily="34" charset="0"/>
              </a:defRPr>
            </a:lvl4pPr>
            <a:lvl5pPr marL="1285875" indent="-142875" defTabSz="1958975" eaLnBrk="0" hangingPunct="0">
              <a:spcBef>
                <a:spcPct val="20000"/>
              </a:spcBef>
              <a:buFont typeface="Arial" charset="0"/>
              <a:buChar char="»"/>
              <a:defRPr sz="5100">
                <a:solidFill>
                  <a:schemeClr val="tx1"/>
                </a:solidFill>
                <a:latin typeface="Calibri" pitchFamily="34" charset="0"/>
              </a:defRPr>
            </a:lvl5pPr>
            <a:lvl6pPr marL="1743075" indent="-142875" defTabSz="1958975" eaLnBrk="0" fontAlgn="base" hangingPunct="0">
              <a:spcBef>
                <a:spcPct val="20000"/>
              </a:spcBef>
              <a:spcAft>
                <a:spcPct val="0"/>
              </a:spcAft>
              <a:buFont typeface="Arial" charset="0"/>
              <a:buChar char="»"/>
              <a:defRPr sz="5100">
                <a:solidFill>
                  <a:schemeClr val="tx1"/>
                </a:solidFill>
                <a:latin typeface="Calibri" pitchFamily="34" charset="0"/>
              </a:defRPr>
            </a:lvl6pPr>
            <a:lvl7pPr marL="2200275" indent="-142875" defTabSz="1958975" eaLnBrk="0" fontAlgn="base" hangingPunct="0">
              <a:spcBef>
                <a:spcPct val="20000"/>
              </a:spcBef>
              <a:spcAft>
                <a:spcPct val="0"/>
              </a:spcAft>
              <a:buFont typeface="Arial" charset="0"/>
              <a:buChar char="»"/>
              <a:defRPr sz="5100">
                <a:solidFill>
                  <a:schemeClr val="tx1"/>
                </a:solidFill>
                <a:latin typeface="Calibri" pitchFamily="34" charset="0"/>
              </a:defRPr>
            </a:lvl7pPr>
            <a:lvl8pPr marL="2657475" indent="-142875" defTabSz="1958975" eaLnBrk="0" fontAlgn="base" hangingPunct="0">
              <a:spcBef>
                <a:spcPct val="20000"/>
              </a:spcBef>
              <a:spcAft>
                <a:spcPct val="0"/>
              </a:spcAft>
              <a:buFont typeface="Arial" charset="0"/>
              <a:buChar char="»"/>
              <a:defRPr sz="5100">
                <a:solidFill>
                  <a:schemeClr val="tx1"/>
                </a:solidFill>
                <a:latin typeface="Calibri" pitchFamily="34" charset="0"/>
              </a:defRPr>
            </a:lvl8pPr>
            <a:lvl9pPr marL="3114675" indent="-142875" defTabSz="1958975" eaLnBrk="0" fontAlgn="base" hangingPunct="0">
              <a:spcBef>
                <a:spcPct val="20000"/>
              </a:spcBef>
              <a:spcAft>
                <a:spcPct val="0"/>
              </a:spcAft>
              <a:buFont typeface="Arial" charset="0"/>
              <a:buChar char="»"/>
              <a:defRPr sz="5100">
                <a:solidFill>
                  <a:schemeClr val="tx1"/>
                </a:solidFill>
                <a:latin typeface="Calibri" pitchFamily="34" charset="0"/>
              </a:defRPr>
            </a:lvl9pPr>
          </a:lstStyle>
          <a:p>
            <a:pPr lvl="1" indent="0" eaLnBrk="1" hangingPunct="1">
              <a:buFontTx/>
              <a:buNone/>
              <a:defRPr/>
            </a:pPr>
            <a:r>
              <a:rPr lang="en-US" altLang="en-US" sz="2500" b="1" u="sng" dirty="0" smtClean="0">
                <a:solidFill>
                  <a:srgbClr val="5C35B5"/>
                </a:solidFill>
                <a:effectLst>
                  <a:outerShdw blurRad="38100" dist="38100" dir="2700000" algn="tl">
                    <a:srgbClr val="C0C0C0"/>
                  </a:outerShdw>
                </a:effectLst>
                <a:latin typeface="Arial Rounded MT Bold" pitchFamily="34" charset="0"/>
                <a:cs typeface="+mn-cs"/>
              </a:rPr>
              <a:t>ACT: Adapt </a:t>
            </a:r>
            <a:endParaRPr lang="en-US" altLang="en-US" sz="800" b="1" u="sng" dirty="0" smtClean="0">
              <a:solidFill>
                <a:srgbClr val="7030A0"/>
              </a:solidFill>
              <a:effectLst>
                <a:outerShdw blurRad="38100" dist="38100" dir="2700000" algn="tl">
                  <a:srgbClr val="C0C0C0"/>
                </a:outerShdw>
              </a:effectLst>
              <a:latin typeface="Arial Rounded MT Bold" pitchFamily="34" charset="0"/>
              <a:cs typeface="+mn-cs"/>
            </a:endParaRPr>
          </a:p>
          <a:p>
            <a:pPr lvl="1" indent="0" eaLnBrk="1" hangingPunct="1">
              <a:buFontTx/>
              <a:buNone/>
              <a:defRPr/>
            </a:pPr>
            <a:endParaRPr lang="en-US" altLang="en-US" sz="900" b="1" u="sng" dirty="0">
              <a:solidFill>
                <a:srgbClr val="5C35B5"/>
              </a:solidFill>
              <a:effectLst>
                <a:outerShdw blurRad="38100" dist="38100" dir="2700000" algn="tl">
                  <a:srgbClr val="C0C0C0"/>
                </a:outerShdw>
              </a:effectLst>
              <a:latin typeface="Arial Rounded MT Bold" pitchFamily="34" charset="0"/>
              <a:cs typeface="+mn-cs"/>
            </a:endParaRPr>
          </a:p>
          <a:p>
            <a:pPr marL="357188" lvl="1" indent="-285750" eaLnBrk="1" hangingPunct="1">
              <a:buFont typeface="Wingdings" panose="05000000000000000000" pitchFamily="2" charset="2"/>
              <a:buChar char="Ø"/>
              <a:defRPr/>
            </a:pPr>
            <a:r>
              <a:rPr lang="en-US" altLang="en-US" sz="1600" dirty="0" smtClean="0">
                <a:latin typeface="Arial Rounded MT Bold" pitchFamily="34" charset="0"/>
                <a:cs typeface="+mn-cs"/>
              </a:rPr>
              <a:t>Agency A eliminated the supervisor’s review step to speed up the data entry process.  With this process change, the IFSP dates entered within 30 days in KIDSNET </a:t>
            </a:r>
            <a:r>
              <a:rPr lang="en-US" altLang="en-US" sz="1600" b="1" dirty="0" smtClean="0">
                <a:latin typeface="Arial Rounded MT Bold" pitchFamily="34" charset="0"/>
                <a:cs typeface="+mn-cs"/>
              </a:rPr>
              <a:t>increased from 45% to 64% in 2014. </a:t>
            </a:r>
          </a:p>
          <a:p>
            <a:pPr marL="357188" lvl="1" indent="-285750" eaLnBrk="1" hangingPunct="1">
              <a:buFont typeface="Wingdings" panose="05000000000000000000" pitchFamily="2" charset="2"/>
              <a:buChar char="Ø"/>
              <a:defRPr/>
            </a:pPr>
            <a:endParaRPr lang="en-US" altLang="en-US" sz="1600" b="1" dirty="0" smtClean="0">
              <a:latin typeface="Arial Rounded MT Bold" pitchFamily="34" charset="0"/>
              <a:cs typeface="+mn-cs"/>
            </a:endParaRPr>
          </a:p>
          <a:p>
            <a:pPr marL="357188" lvl="1" indent="-285750" eaLnBrk="1" hangingPunct="1">
              <a:buFont typeface="Wingdings" panose="05000000000000000000" pitchFamily="2" charset="2"/>
              <a:buChar char="Ø"/>
              <a:defRPr/>
            </a:pPr>
            <a:r>
              <a:rPr lang="en-US" altLang="en-US" sz="1600" dirty="0" smtClean="0">
                <a:latin typeface="Arial Rounded MT Bold" pitchFamily="34" charset="0"/>
                <a:cs typeface="+mn-cs"/>
              </a:rPr>
              <a:t>Next steps will be to try the change strategy with another EI agency of similar size  with IFSP create dates in KIDSNET greater than 30 days.</a:t>
            </a:r>
          </a:p>
        </p:txBody>
      </p:sp>
      <p:sp>
        <p:nvSpPr>
          <p:cNvPr id="1121" name="Text Box 23"/>
          <p:cNvSpPr txBox="1">
            <a:spLocks noChangeArrowheads="1"/>
          </p:cNvSpPr>
          <p:nvPr/>
        </p:nvSpPr>
        <p:spPr bwMode="auto">
          <a:xfrm>
            <a:off x="8894762" y="5683874"/>
            <a:ext cx="68992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5939" tIns="97969" rIns="195939" bIns="97969"/>
          <a:lstStyle>
            <a:lvl1pPr marL="214313" indent="-214313" defTabSz="1958975" eaLnBrk="0" hangingPunct="0">
              <a:defRPr sz="7400">
                <a:solidFill>
                  <a:schemeClr val="tx1"/>
                </a:solidFill>
                <a:latin typeface="Arial" charset="0"/>
              </a:defRPr>
            </a:lvl1pPr>
            <a:lvl2pPr marL="71438" defTabSz="1958975" eaLnBrk="0" hangingPunct="0">
              <a:defRPr sz="7400">
                <a:solidFill>
                  <a:schemeClr val="tx1"/>
                </a:solidFill>
                <a:latin typeface="Arial" charset="0"/>
              </a:defRPr>
            </a:lvl2pPr>
            <a:lvl3pPr marL="714375" indent="-142875" defTabSz="1958975" eaLnBrk="0" hangingPunct="0">
              <a:defRPr sz="7400">
                <a:solidFill>
                  <a:schemeClr val="tx1"/>
                </a:solidFill>
                <a:latin typeface="Arial" charset="0"/>
              </a:defRPr>
            </a:lvl3pPr>
            <a:lvl4pPr marL="1000125" indent="-142875" defTabSz="1958975" eaLnBrk="0" hangingPunct="0">
              <a:defRPr sz="7400">
                <a:solidFill>
                  <a:schemeClr val="tx1"/>
                </a:solidFill>
                <a:latin typeface="Arial" charset="0"/>
              </a:defRPr>
            </a:lvl4pPr>
            <a:lvl5pPr marL="1285875" indent="-142875" defTabSz="1958975" eaLnBrk="0" hangingPunct="0">
              <a:defRPr sz="7400">
                <a:solidFill>
                  <a:schemeClr val="tx1"/>
                </a:solidFill>
                <a:latin typeface="Arial" charset="0"/>
              </a:defRPr>
            </a:lvl5pPr>
            <a:lvl6pPr marL="1743075" indent="-142875" defTabSz="1958975" eaLnBrk="0" fontAlgn="base" hangingPunct="0">
              <a:spcBef>
                <a:spcPct val="0"/>
              </a:spcBef>
              <a:spcAft>
                <a:spcPct val="0"/>
              </a:spcAft>
              <a:defRPr sz="7400">
                <a:solidFill>
                  <a:schemeClr val="tx1"/>
                </a:solidFill>
                <a:latin typeface="Arial" charset="0"/>
              </a:defRPr>
            </a:lvl6pPr>
            <a:lvl7pPr marL="2200275" indent="-142875" defTabSz="1958975" eaLnBrk="0" fontAlgn="base" hangingPunct="0">
              <a:spcBef>
                <a:spcPct val="0"/>
              </a:spcBef>
              <a:spcAft>
                <a:spcPct val="0"/>
              </a:spcAft>
              <a:defRPr sz="7400">
                <a:solidFill>
                  <a:schemeClr val="tx1"/>
                </a:solidFill>
                <a:latin typeface="Arial" charset="0"/>
              </a:defRPr>
            </a:lvl7pPr>
            <a:lvl8pPr marL="2657475" indent="-142875" defTabSz="1958975" eaLnBrk="0" fontAlgn="base" hangingPunct="0">
              <a:spcBef>
                <a:spcPct val="0"/>
              </a:spcBef>
              <a:spcAft>
                <a:spcPct val="0"/>
              </a:spcAft>
              <a:defRPr sz="7400">
                <a:solidFill>
                  <a:schemeClr val="tx1"/>
                </a:solidFill>
                <a:latin typeface="Arial" charset="0"/>
              </a:defRPr>
            </a:lvl8pPr>
            <a:lvl9pPr marL="3114675" indent="-142875" defTabSz="1958975" eaLnBrk="0" fontAlgn="base" hangingPunct="0">
              <a:spcBef>
                <a:spcPct val="0"/>
              </a:spcBef>
              <a:spcAft>
                <a:spcPct val="0"/>
              </a:spcAft>
              <a:defRPr sz="7400">
                <a:solidFill>
                  <a:schemeClr val="tx1"/>
                </a:solidFill>
                <a:latin typeface="Arial" charset="0"/>
              </a:defRPr>
            </a:lvl9pPr>
          </a:lstStyle>
          <a:p>
            <a:pPr lvl="1" indent="0" eaLnBrk="1" hangingPunct="1">
              <a:spcBef>
                <a:spcPct val="20000"/>
              </a:spcBef>
              <a:defRPr/>
            </a:pPr>
            <a:r>
              <a:rPr lang="en-US" altLang="en-US" sz="2500" b="1" u="sng" dirty="0" smtClean="0">
                <a:solidFill>
                  <a:srgbClr val="5C35B5"/>
                </a:solidFill>
                <a:effectLst>
                  <a:outerShdw blurRad="38100" dist="38100" dir="2700000" algn="tl">
                    <a:srgbClr val="C0C0C0"/>
                  </a:outerShdw>
                </a:effectLst>
                <a:latin typeface="Arial Rounded MT Bold" panose="020F0704030504030204" pitchFamily="34" charset="0"/>
                <a:cs typeface="+mn-cs"/>
              </a:rPr>
              <a:t>DO: Test the ‘Theory for Improvement’</a:t>
            </a:r>
            <a:endParaRPr lang="en-US" altLang="en-US" sz="2500" u="sng" dirty="0" smtClean="0">
              <a:solidFill>
                <a:srgbClr val="5C35B5"/>
              </a:solidFill>
              <a:effectLst>
                <a:outerShdw blurRad="38100" dist="38100" dir="2700000" algn="tl">
                  <a:srgbClr val="C0C0C0"/>
                </a:outerShdw>
              </a:effectLst>
              <a:latin typeface="Arial Rounded MT Bold" panose="020F0704030504030204" pitchFamily="34" charset="0"/>
              <a:cs typeface="+mn-cs"/>
            </a:endParaRPr>
          </a:p>
        </p:txBody>
      </p:sp>
      <p:sp>
        <p:nvSpPr>
          <p:cNvPr id="2058" name="TextBox 30"/>
          <p:cNvSpPr txBox="1">
            <a:spLocks noChangeArrowheads="1"/>
          </p:cNvSpPr>
          <p:nvPr/>
        </p:nvSpPr>
        <p:spPr bwMode="auto">
          <a:xfrm>
            <a:off x="476250" y="3326838"/>
            <a:ext cx="7254875" cy="4428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7150" tIns="28575" rIns="57150" bIns="28575">
            <a:spAutoFit/>
          </a:bodyPr>
          <a:lstStyle>
            <a:lvl1pPr marL="214313" indent="-214313" defTabSz="2351088" eaLnBrk="0" hangingPunct="0">
              <a:spcBef>
                <a:spcPct val="20000"/>
              </a:spcBef>
              <a:buFont typeface="Arial" charset="0"/>
              <a:buChar char="•"/>
              <a:defRPr sz="8300">
                <a:solidFill>
                  <a:schemeClr val="tx1"/>
                </a:solidFill>
                <a:latin typeface="Calibri" pitchFamily="34" charset="0"/>
              </a:defRPr>
            </a:lvl1pPr>
            <a:lvl2pPr marL="71438" defTabSz="2351088" eaLnBrk="0" hangingPunct="0">
              <a:spcBef>
                <a:spcPct val="20000"/>
              </a:spcBef>
              <a:buFont typeface="Arial" charset="0"/>
              <a:buChar char="–"/>
              <a:defRPr sz="7200">
                <a:solidFill>
                  <a:schemeClr val="tx1"/>
                </a:solidFill>
                <a:latin typeface="Calibri" pitchFamily="34" charset="0"/>
              </a:defRPr>
            </a:lvl2pPr>
            <a:lvl3pPr marL="714375" indent="-142875" defTabSz="2351088" eaLnBrk="0" hangingPunct="0">
              <a:spcBef>
                <a:spcPct val="20000"/>
              </a:spcBef>
              <a:buFont typeface="Arial" charset="0"/>
              <a:buChar char="•"/>
              <a:defRPr sz="6200">
                <a:solidFill>
                  <a:schemeClr val="tx1"/>
                </a:solidFill>
                <a:latin typeface="Calibri" pitchFamily="34" charset="0"/>
              </a:defRPr>
            </a:lvl3pPr>
            <a:lvl4pPr marL="1000125" indent="-142875" defTabSz="2351088" eaLnBrk="0" hangingPunct="0">
              <a:spcBef>
                <a:spcPct val="20000"/>
              </a:spcBef>
              <a:buFont typeface="Arial" charset="0"/>
              <a:buChar char="–"/>
              <a:defRPr sz="5100">
                <a:solidFill>
                  <a:schemeClr val="tx1"/>
                </a:solidFill>
                <a:latin typeface="Calibri" pitchFamily="34" charset="0"/>
              </a:defRPr>
            </a:lvl4pPr>
            <a:lvl5pPr marL="1285875" indent="-142875" defTabSz="2351088" eaLnBrk="0" hangingPunct="0">
              <a:spcBef>
                <a:spcPct val="20000"/>
              </a:spcBef>
              <a:buFont typeface="Arial" charset="0"/>
              <a:buChar char="»"/>
              <a:defRPr sz="5100">
                <a:solidFill>
                  <a:schemeClr val="tx1"/>
                </a:solidFill>
                <a:latin typeface="Calibri" pitchFamily="34" charset="0"/>
              </a:defRPr>
            </a:lvl5pPr>
            <a:lvl6pPr marL="17430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6pPr>
            <a:lvl7pPr marL="22002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7pPr>
            <a:lvl8pPr marL="26574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8pPr>
            <a:lvl9pPr marL="3114675" indent="-142875" defTabSz="2351088" eaLnBrk="0" fontAlgn="base" hangingPunct="0">
              <a:spcBef>
                <a:spcPct val="20000"/>
              </a:spcBef>
              <a:spcAft>
                <a:spcPct val="0"/>
              </a:spcAft>
              <a:buFont typeface="Arial" charset="0"/>
              <a:buChar char="»"/>
              <a:defRPr sz="5100">
                <a:solidFill>
                  <a:schemeClr val="tx1"/>
                </a:solidFill>
                <a:latin typeface="Calibri" pitchFamily="34" charset="0"/>
              </a:defRPr>
            </a:lvl9pPr>
          </a:lstStyle>
          <a:p>
            <a:pPr lvl="1" indent="0" eaLnBrk="1" hangingPunct="1">
              <a:spcBef>
                <a:spcPct val="0"/>
              </a:spcBef>
              <a:buNone/>
              <a:defRPr/>
            </a:pPr>
            <a:r>
              <a:rPr lang="en-US" altLang="en-US" sz="1400" dirty="0">
                <a:latin typeface="Arial Rounded MT Bold" pitchFamily="34" charset="0"/>
                <a:cs typeface="+mn-cs"/>
              </a:rPr>
              <a:t>Rhode Island  Early Intervention </a:t>
            </a:r>
            <a:r>
              <a:rPr lang="en-US" altLang="en-US" sz="1400" dirty="0" smtClean="0">
                <a:latin typeface="Arial Rounded MT Bold" pitchFamily="34" charset="0"/>
                <a:cs typeface="+mn-cs"/>
              </a:rPr>
              <a:t>(EI) Program </a:t>
            </a:r>
            <a:r>
              <a:rPr lang="en-US" altLang="en-US" sz="1400" dirty="0">
                <a:latin typeface="Arial Rounded MT Bold" pitchFamily="34" charset="0"/>
                <a:cs typeface="+mn-cs"/>
              </a:rPr>
              <a:t>promotes the growth and development of infants and toddlers who have </a:t>
            </a:r>
            <a:r>
              <a:rPr lang="en-US" altLang="en-US" sz="1400" dirty="0" smtClean="0">
                <a:latin typeface="Arial Rounded MT Bold" pitchFamily="34" charset="0"/>
                <a:cs typeface="+mn-cs"/>
              </a:rPr>
              <a:t>developmental disabilities. To determine eligibility, children referred </a:t>
            </a:r>
            <a:r>
              <a:rPr lang="en-US" altLang="en-US" sz="1400" dirty="0">
                <a:latin typeface="Arial Rounded MT Bold" pitchFamily="34" charset="0"/>
                <a:cs typeface="+mn-cs"/>
              </a:rPr>
              <a:t>to </a:t>
            </a:r>
            <a:r>
              <a:rPr lang="en-US" altLang="en-US" sz="1400" dirty="0" smtClean="0">
                <a:latin typeface="Arial Rounded MT Bold" pitchFamily="34" charset="0"/>
                <a:cs typeface="+mn-cs"/>
              </a:rPr>
              <a:t>EI receive </a:t>
            </a:r>
            <a:r>
              <a:rPr lang="en-US" altLang="en-US" sz="1400" dirty="0">
                <a:latin typeface="Arial Rounded MT Bold" pitchFamily="34" charset="0"/>
                <a:cs typeface="+mn-cs"/>
              </a:rPr>
              <a:t>a </a:t>
            </a:r>
            <a:r>
              <a:rPr lang="en-US" altLang="en-US" sz="1400" b="1" dirty="0">
                <a:latin typeface="Arial Rounded MT Bold" pitchFamily="34" charset="0"/>
                <a:cs typeface="+mn-cs"/>
              </a:rPr>
              <a:t>comprehensive developmental </a:t>
            </a:r>
            <a:r>
              <a:rPr lang="en-US" altLang="en-US" sz="1400" b="1" dirty="0" smtClean="0">
                <a:latin typeface="Arial Rounded MT Bold" pitchFamily="34" charset="0"/>
                <a:cs typeface="+mn-cs"/>
              </a:rPr>
              <a:t>evaluation</a:t>
            </a:r>
            <a:r>
              <a:rPr lang="en-US" altLang="en-US" sz="1400" dirty="0" smtClean="0">
                <a:latin typeface="Arial Rounded MT Bold" pitchFamily="34" charset="0"/>
                <a:cs typeface="+mn-cs"/>
              </a:rPr>
              <a:t>, which could result in the Individual Family Service Plan (IFSP) which needs to be promptly shared </a:t>
            </a:r>
            <a:r>
              <a:rPr lang="en-US" altLang="en-US" sz="1400" dirty="0">
                <a:latin typeface="Arial Rounded MT Bold" pitchFamily="34" charset="0"/>
                <a:cs typeface="+mn-cs"/>
              </a:rPr>
              <a:t>with other EI programs, HEALTH (KIDSNET), RIDE, DCYF, RIHAP to ensure care </a:t>
            </a:r>
            <a:r>
              <a:rPr lang="en-US" altLang="en-US" sz="1400" dirty="0" smtClean="0">
                <a:latin typeface="Arial Rounded MT Bold" pitchFamily="34" charset="0"/>
                <a:cs typeface="+mn-cs"/>
              </a:rPr>
              <a:t>coordination (with parental </a:t>
            </a:r>
            <a:r>
              <a:rPr lang="en-US" altLang="en-US" sz="1400" dirty="0">
                <a:latin typeface="Arial Rounded MT Bold" pitchFamily="34" charset="0"/>
                <a:cs typeface="+mn-cs"/>
              </a:rPr>
              <a:t>consent </a:t>
            </a:r>
            <a:r>
              <a:rPr lang="en-US" altLang="en-US" sz="1400" dirty="0" smtClean="0">
                <a:latin typeface="Arial Rounded MT Bold" pitchFamily="34" charset="0"/>
                <a:cs typeface="+mn-cs"/>
              </a:rPr>
              <a:t>as required).  </a:t>
            </a:r>
            <a:endParaRPr lang="en-US" altLang="en-US" sz="1400" dirty="0">
              <a:latin typeface="Arial Rounded MT Bold" pitchFamily="34" charset="0"/>
              <a:cs typeface="+mn-cs"/>
            </a:endParaRPr>
          </a:p>
          <a:p>
            <a:pPr lvl="1" indent="0" eaLnBrk="1" hangingPunct="1">
              <a:spcBef>
                <a:spcPct val="0"/>
              </a:spcBef>
              <a:buFont typeface="Arial" charset="0"/>
              <a:buNone/>
              <a:defRPr/>
            </a:pPr>
            <a:endParaRPr lang="en-US" altLang="en-US" sz="1400" dirty="0" smtClean="0">
              <a:latin typeface="Arial Rounded MT Bold" pitchFamily="34" charset="0"/>
              <a:cs typeface="+mn-cs"/>
            </a:endParaRPr>
          </a:p>
          <a:p>
            <a:pPr lvl="1" indent="0" eaLnBrk="1" hangingPunct="1">
              <a:spcBef>
                <a:spcPct val="0"/>
              </a:spcBef>
              <a:buFont typeface="Arial" charset="0"/>
              <a:buNone/>
              <a:defRPr/>
            </a:pPr>
            <a:r>
              <a:rPr lang="en-US" altLang="en-US" sz="1400" b="1" dirty="0" smtClean="0">
                <a:latin typeface="Arial Rounded MT Bold" pitchFamily="34" charset="0"/>
                <a:cs typeface="+mn-cs"/>
              </a:rPr>
              <a:t>What is the problem?</a:t>
            </a:r>
          </a:p>
          <a:p>
            <a:pPr lvl="1" indent="0" eaLnBrk="1" hangingPunct="1">
              <a:spcBef>
                <a:spcPct val="0"/>
              </a:spcBef>
              <a:buNone/>
              <a:defRPr/>
            </a:pPr>
            <a:r>
              <a:rPr lang="en-US" altLang="en-US" sz="1400" dirty="0" smtClean="0">
                <a:latin typeface="Arial Rounded MT Bold" pitchFamily="34" charset="0"/>
                <a:cs typeface="+mn-cs"/>
              </a:rPr>
              <a:t>Reporting of the (IFSP) date, which triggers services from health care providers, is currently reported to KIDSNET with delays</a:t>
            </a:r>
          </a:p>
          <a:p>
            <a:pPr lvl="1" indent="0" eaLnBrk="1" hangingPunct="1">
              <a:spcBef>
                <a:spcPct val="0"/>
              </a:spcBef>
              <a:buNone/>
              <a:defRPr/>
            </a:pPr>
            <a:r>
              <a:rPr lang="en-US" altLang="en-US" sz="1400" dirty="0" smtClean="0">
                <a:latin typeface="Arial Rounded MT Bold" pitchFamily="34" charset="0"/>
                <a:cs typeface="+mn-cs"/>
              </a:rPr>
              <a:t> </a:t>
            </a:r>
            <a:endParaRPr lang="en-US" altLang="en-US" sz="1400" dirty="0">
              <a:latin typeface="Arial Rounded MT Bold" pitchFamily="34" charset="0"/>
              <a:cs typeface="+mn-cs"/>
            </a:endParaRPr>
          </a:p>
          <a:p>
            <a:pPr lvl="1" indent="0" eaLnBrk="1" hangingPunct="1">
              <a:spcBef>
                <a:spcPct val="0"/>
              </a:spcBef>
              <a:buNone/>
              <a:defRPr/>
            </a:pPr>
            <a:r>
              <a:rPr lang="en-US" altLang="en-US" sz="1400" b="1" dirty="0" smtClean="0">
                <a:latin typeface="Arial Rounded MT Bold" pitchFamily="34" charset="0"/>
                <a:cs typeface="+mn-cs"/>
              </a:rPr>
              <a:t>How do we know this is a problem?</a:t>
            </a:r>
          </a:p>
          <a:p>
            <a:pPr lvl="1" indent="0" eaLnBrk="1" hangingPunct="1">
              <a:spcBef>
                <a:spcPct val="0"/>
              </a:spcBef>
              <a:buNone/>
              <a:defRPr/>
            </a:pPr>
            <a:r>
              <a:rPr lang="en-US" altLang="en-US" sz="1400" dirty="0" smtClean="0">
                <a:latin typeface="Arial Rounded MT Bold" pitchFamily="34" charset="0"/>
                <a:cs typeface="+mn-cs"/>
              </a:rPr>
              <a:t>IFSP dates are reported to KIDSNET later than 30 days (timeframe should be &lt;30 days)</a:t>
            </a:r>
          </a:p>
          <a:p>
            <a:pPr lvl="1" indent="0" eaLnBrk="1" hangingPunct="1">
              <a:spcBef>
                <a:spcPct val="0"/>
              </a:spcBef>
              <a:buNone/>
              <a:defRPr/>
            </a:pPr>
            <a:endParaRPr lang="en-US" altLang="en-US" sz="1400" dirty="0">
              <a:latin typeface="Arial Rounded MT Bold" pitchFamily="34" charset="0"/>
              <a:cs typeface="+mn-cs"/>
            </a:endParaRPr>
          </a:p>
          <a:p>
            <a:pPr lvl="1" indent="0" eaLnBrk="1" hangingPunct="1">
              <a:spcBef>
                <a:spcPct val="0"/>
              </a:spcBef>
              <a:buNone/>
              <a:defRPr/>
            </a:pPr>
            <a:r>
              <a:rPr lang="en-US" altLang="en-US" sz="1400" b="1" dirty="0" smtClean="0">
                <a:latin typeface="Arial Rounded MT Bold" pitchFamily="34" charset="0"/>
                <a:cs typeface="+mn-cs"/>
              </a:rPr>
              <a:t>Why is this a problem?</a:t>
            </a:r>
          </a:p>
          <a:p>
            <a:pPr lvl="1" indent="0" eaLnBrk="1" hangingPunct="1">
              <a:spcBef>
                <a:spcPct val="0"/>
              </a:spcBef>
              <a:spcAft>
                <a:spcPts val="0"/>
              </a:spcAft>
              <a:buNone/>
              <a:defRPr/>
            </a:pPr>
            <a:r>
              <a:rPr lang="en-US" altLang="en-US" sz="1400" dirty="0" smtClean="0">
                <a:latin typeface="Arial Rounded MT Bold" pitchFamily="34" charset="0"/>
                <a:cs typeface="+mn-cs"/>
              </a:rPr>
              <a:t>Delays in  IFSP reporting can delay accessing health care providers and increase likelihood of developmental </a:t>
            </a:r>
            <a:r>
              <a:rPr lang="en-US" altLang="en-US" sz="1400" dirty="0">
                <a:latin typeface="Arial Rounded MT Bold" pitchFamily="34" charset="0"/>
                <a:cs typeface="+mn-cs"/>
              </a:rPr>
              <a:t>delays </a:t>
            </a:r>
            <a:r>
              <a:rPr lang="en-US" altLang="en-US" sz="1400" dirty="0" smtClean="0">
                <a:latin typeface="Arial Rounded MT Bold" pitchFamily="34" charset="0"/>
                <a:cs typeface="+mn-cs"/>
              </a:rPr>
              <a:t>affecting </a:t>
            </a:r>
            <a:r>
              <a:rPr lang="en-US" altLang="en-US" sz="1400" dirty="0">
                <a:latin typeface="Arial Rounded MT Bold" pitchFamily="34" charset="0"/>
                <a:cs typeface="+mn-cs"/>
              </a:rPr>
              <a:t>a child’s speech, physical </a:t>
            </a:r>
            <a:r>
              <a:rPr lang="en-US" altLang="en-US" sz="1400" dirty="0" smtClean="0">
                <a:latin typeface="Arial Rounded MT Bold" pitchFamily="34" charset="0"/>
                <a:cs typeface="+mn-cs"/>
              </a:rPr>
              <a:t>ability</a:t>
            </a:r>
            <a:r>
              <a:rPr lang="en-US" altLang="en-US" sz="1400" dirty="0">
                <a:latin typeface="Arial Rounded MT Bold" pitchFamily="34" charset="0"/>
                <a:cs typeface="+mn-cs"/>
              </a:rPr>
              <a:t>, or social </a:t>
            </a:r>
            <a:r>
              <a:rPr lang="en-US" altLang="en-US" sz="1400" dirty="0" smtClean="0">
                <a:latin typeface="Arial Rounded MT Bold" pitchFamily="34" charset="0"/>
                <a:cs typeface="+mn-cs"/>
              </a:rPr>
              <a:t>skills</a:t>
            </a:r>
            <a:r>
              <a:rPr lang="en-US" altLang="en-US" sz="1800" dirty="0" smtClean="0">
                <a:latin typeface="Arial Rounded MT Bold" pitchFamily="34" charset="0"/>
                <a:cs typeface="+mn-cs"/>
              </a:rPr>
              <a:t> </a:t>
            </a:r>
          </a:p>
        </p:txBody>
      </p:sp>
      <p:sp>
        <p:nvSpPr>
          <p:cNvPr id="1134" name="TextBox 10"/>
          <p:cNvSpPr txBox="1">
            <a:spLocks noChangeArrowheads="1"/>
          </p:cNvSpPr>
          <p:nvPr/>
        </p:nvSpPr>
        <p:spPr bwMode="auto">
          <a:xfrm>
            <a:off x="279400" y="2757261"/>
            <a:ext cx="74517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marL="214313" indent="-214313" defTabSz="2351088" eaLnBrk="0" hangingPunct="0">
              <a:defRPr sz="7400">
                <a:solidFill>
                  <a:schemeClr val="tx1"/>
                </a:solidFill>
                <a:latin typeface="Arial" charset="0"/>
              </a:defRPr>
            </a:lvl1pPr>
            <a:lvl2pPr marL="465138" indent="-179388" defTabSz="2351088" eaLnBrk="0" hangingPunct="0">
              <a:defRPr sz="7400">
                <a:solidFill>
                  <a:schemeClr val="tx1"/>
                </a:solidFill>
                <a:latin typeface="Arial" charset="0"/>
              </a:defRPr>
            </a:lvl2pPr>
            <a:lvl3pPr marL="714375" indent="-142875" defTabSz="2351088" eaLnBrk="0" hangingPunct="0">
              <a:defRPr sz="7400">
                <a:solidFill>
                  <a:schemeClr val="tx1"/>
                </a:solidFill>
                <a:latin typeface="Arial" charset="0"/>
              </a:defRPr>
            </a:lvl3pPr>
            <a:lvl4pPr marL="1000125" indent="-142875" defTabSz="2351088" eaLnBrk="0" hangingPunct="0">
              <a:defRPr sz="7400">
                <a:solidFill>
                  <a:schemeClr val="tx1"/>
                </a:solidFill>
                <a:latin typeface="Arial" charset="0"/>
              </a:defRPr>
            </a:lvl4pPr>
            <a:lvl5pPr marL="1285875" indent="-142875" defTabSz="2351088" eaLnBrk="0" hangingPunct="0">
              <a:defRPr sz="7400">
                <a:solidFill>
                  <a:schemeClr val="tx1"/>
                </a:solidFill>
                <a:latin typeface="Arial" charset="0"/>
              </a:defRPr>
            </a:lvl5pPr>
            <a:lvl6pPr marL="1743075" indent="-142875" defTabSz="2351088" eaLnBrk="0" fontAlgn="base" hangingPunct="0">
              <a:spcBef>
                <a:spcPct val="0"/>
              </a:spcBef>
              <a:spcAft>
                <a:spcPct val="0"/>
              </a:spcAft>
              <a:defRPr sz="7400">
                <a:solidFill>
                  <a:schemeClr val="tx1"/>
                </a:solidFill>
                <a:latin typeface="Arial" charset="0"/>
              </a:defRPr>
            </a:lvl6pPr>
            <a:lvl7pPr marL="2200275" indent="-142875" defTabSz="2351088" eaLnBrk="0" fontAlgn="base" hangingPunct="0">
              <a:spcBef>
                <a:spcPct val="0"/>
              </a:spcBef>
              <a:spcAft>
                <a:spcPct val="0"/>
              </a:spcAft>
              <a:defRPr sz="7400">
                <a:solidFill>
                  <a:schemeClr val="tx1"/>
                </a:solidFill>
                <a:latin typeface="Arial" charset="0"/>
              </a:defRPr>
            </a:lvl7pPr>
            <a:lvl8pPr marL="2657475" indent="-142875" defTabSz="2351088" eaLnBrk="0" fontAlgn="base" hangingPunct="0">
              <a:spcBef>
                <a:spcPct val="0"/>
              </a:spcBef>
              <a:spcAft>
                <a:spcPct val="0"/>
              </a:spcAft>
              <a:defRPr sz="7400">
                <a:solidFill>
                  <a:schemeClr val="tx1"/>
                </a:solidFill>
                <a:latin typeface="Arial" charset="0"/>
              </a:defRPr>
            </a:lvl8pPr>
            <a:lvl9pPr marL="3114675" indent="-142875" defTabSz="2351088" eaLnBrk="0" fontAlgn="base" hangingPunct="0">
              <a:spcBef>
                <a:spcPct val="0"/>
              </a:spcBef>
              <a:spcAft>
                <a:spcPct val="0"/>
              </a:spcAft>
              <a:defRPr sz="7400">
                <a:solidFill>
                  <a:schemeClr val="tx1"/>
                </a:solidFill>
                <a:latin typeface="Arial" charset="0"/>
              </a:defRPr>
            </a:lvl9pPr>
          </a:lstStyle>
          <a:p>
            <a:pPr lvl="1" eaLnBrk="1" hangingPunct="1">
              <a:defRPr/>
            </a:pPr>
            <a:r>
              <a:rPr lang="en-US" altLang="en-US" sz="2500" b="1" u="sng" dirty="0" smtClean="0">
                <a:solidFill>
                  <a:srgbClr val="5C35B5"/>
                </a:solidFill>
                <a:effectLst>
                  <a:outerShdw blurRad="38100" dist="38100" dir="2700000" algn="tl">
                    <a:srgbClr val="C0C0C0"/>
                  </a:outerShdw>
                </a:effectLst>
                <a:latin typeface="Arial Rounded MT Bold" panose="020F0704030504030204" pitchFamily="34" charset="0"/>
                <a:cs typeface="+mn-cs"/>
              </a:rPr>
              <a:t>PLAN: Find Opportunity for Improvement</a:t>
            </a:r>
            <a:endParaRPr lang="en-US" altLang="en-US" sz="2500" u="sng" dirty="0" smtClean="0">
              <a:solidFill>
                <a:srgbClr val="5C35B5"/>
              </a:solidFill>
              <a:effectLst>
                <a:outerShdw blurRad="38100" dist="38100" dir="2700000" algn="tl">
                  <a:srgbClr val="C0C0C0"/>
                </a:outerShdw>
              </a:effectLst>
              <a:latin typeface="Arial Rounded MT Bold" panose="020F0704030504030204" pitchFamily="34" charset="0"/>
              <a:cs typeface="+mn-cs"/>
            </a:endParaRPr>
          </a:p>
        </p:txBody>
      </p:sp>
      <p:sp>
        <p:nvSpPr>
          <p:cNvPr id="2067" name="Text Box 123"/>
          <p:cNvSpPr txBox="1">
            <a:spLocks noChangeArrowheads="1"/>
          </p:cNvSpPr>
          <p:nvPr/>
        </p:nvSpPr>
        <p:spPr bwMode="auto">
          <a:xfrm>
            <a:off x="17602312" y="13322844"/>
            <a:ext cx="6215063" cy="2366032"/>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28575" rIns="57150" bIns="28575">
            <a:spAutoFit/>
          </a:bodyPr>
          <a:lstStyle>
            <a:lvl1pPr defTabSz="571500" eaLnBrk="0" hangingPunct="0">
              <a:spcBef>
                <a:spcPct val="20000"/>
              </a:spcBef>
              <a:buFont typeface="Arial" charset="0"/>
              <a:buChar char="•"/>
              <a:defRPr sz="8300">
                <a:solidFill>
                  <a:schemeClr val="tx1"/>
                </a:solidFill>
                <a:latin typeface="Calibri" pitchFamily="34" charset="0"/>
              </a:defRPr>
            </a:lvl1pPr>
            <a:lvl2pPr marL="465138" indent="-179388" defTabSz="571500" eaLnBrk="0" hangingPunct="0">
              <a:spcBef>
                <a:spcPct val="20000"/>
              </a:spcBef>
              <a:buFont typeface="Arial" charset="0"/>
              <a:buChar char="–"/>
              <a:defRPr sz="7200">
                <a:solidFill>
                  <a:schemeClr val="tx1"/>
                </a:solidFill>
                <a:latin typeface="Calibri" pitchFamily="34" charset="0"/>
              </a:defRPr>
            </a:lvl2pPr>
            <a:lvl3pPr marL="714375" indent="-142875" defTabSz="571500" eaLnBrk="0" hangingPunct="0">
              <a:spcBef>
                <a:spcPct val="20000"/>
              </a:spcBef>
              <a:buFont typeface="Arial" charset="0"/>
              <a:buChar char="•"/>
              <a:defRPr sz="6200">
                <a:solidFill>
                  <a:schemeClr val="tx1"/>
                </a:solidFill>
                <a:latin typeface="Calibri" pitchFamily="34" charset="0"/>
              </a:defRPr>
            </a:lvl3pPr>
            <a:lvl4pPr marL="1000125" indent="-142875" defTabSz="571500" eaLnBrk="0" hangingPunct="0">
              <a:spcBef>
                <a:spcPct val="20000"/>
              </a:spcBef>
              <a:buFont typeface="Arial" charset="0"/>
              <a:buChar char="–"/>
              <a:defRPr sz="5100">
                <a:solidFill>
                  <a:schemeClr val="tx1"/>
                </a:solidFill>
                <a:latin typeface="Calibri" pitchFamily="34" charset="0"/>
              </a:defRPr>
            </a:lvl4pPr>
            <a:lvl5pPr marL="1285875" indent="-142875" defTabSz="571500" eaLnBrk="0" hangingPunct="0">
              <a:spcBef>
                <a:spcPct val="20000"/>
              </a:spcBef>
              <a:buFont typeface="Arial" charset="0"/>
              <a:buChar char="»"/>
              <a:defRPr sz="5100">
                <a:solidFill>
                  <a:schemeClr val="tx1"/>
                </a:solidFill>
                <a:latin typeface="Calibri" pitchFamily="34" charset="0"/>
              </a:defRPr>
            </a:lvl5pPr>
            <a:lvl6pPr marL="1743075" indent="-142875" defTabSz="571500" eaLnBrk="0" fontAlgn="base" hangingPunct="0">
              <a:spcBef>
                <a:spcPct val="20000"/>
              </a:spcBef>
              <a:spcAft>
                <a:spcPct val="0"/>
              </a:spcAft>
              <a:buFont typeface="Arial" charset="0"/>
              <a:buChar char="»"/>
              <a:defRPr sz="5100">
                <a:solidFill>
                  <a:schemeClr val="tx1"/>
                </a:solidFill>
                <a:latin typeface="Calibri" pitchFamily="34" charset="0"/>
              </a:defRPr>
            </a:lvl6pPr>
            <a:lvl7pPr marL="2200275" indent="-142875" defTabSz="571500" eaLnBrk="0" fontAlgn="base" hangingPunct="0">
              <a:spcBef>
                <a:spcPct val="20000"/>
              </a:spcBef>
              <a:spcAft>
                <a:spcPct val="0"/>
              </a:spcAft>
              <a:buFont typeface="Arial" charset="0"/>
              <a:buChar char="»"/>
              <a:defRPr sz="5100">
                <a:solidFill>
                  <a:schemeClr val="tx1"/>
                </a:solidFill>
                <a:latin typeface="Calibri" pitchFamily="34" charset="0"/>
              </a:defRPr>
            </a:lvl7pPr>
            <a:lvl8pPr marL="2657475" indent="-142875" defTabSz="571500" eaLnBrk="0" fontAlgn="base" hangingPunct="0">
              <a:spcBef>
                <a:spcPct val="20000"/>
              </a:spcBef>
              <a:spcAft>
                <a:spcPct val="0"/>
              </a:spcAft>
              <a:buFont typeface="Arial" charset="0"/>
              <a:buChar char="»"/>
              <a:defRPr sz="5100">
                <a:solidFill>
                  <a:schemeClr val="tx1"/>
                </a:solidFill>
                <a:latin typeface="Calibri" pitchFamily="34" charset="0"/>
              </a:defRPr>
            </a:lvl8pPr>
            <a:lvl9pPr marL="3114675" indent="-142875" defTabSz="571500" eaLnBrk="0" fontAlgn="base" hangingPunct="0">
              <a:spcBef>
                <a:spcPct val="20000"/>
              </a:spcBef>
              <a:spcAft>
                <a:spcPct val="0"/>
              </a:spcAft>
              <a:buFont typeface="Arial" charset="0"/>
              <a:buChar char="»"/>
              <a:defRPr sz="5100">
                <a:solidFill>
                  <a:schemeClr val="tx1"/>
                </a:solidFill>
                <a:latin typeface="Calibri" pitchFamily="34" charset="0"/>
              </a:defRPr>
            </a:lvl9pPr>
          </a:lstStyle>
          <a:p>
            <a:pPr eaLnBrk="1" hangingPunct="1">
              <a:spcBef>
                <a:spcPct val="0"/>
              </a:spcBef>
              <a:buFontTx/>
              <a:buNone/>
              <a:defRPr/>
            </a:pPr>
            <a:r>
              <a:rPr lang="en-US" altLang="en-US" sz="2200" b="1" dirty="0" smtClean="0">
                <a:solidFill>
                  <a:srgbClr val="7030A0"/>
                </a:solidFill>
                <a:latin typeface="Arial Rounded MT Bold" panose="020F0704030504030204" pitchFamily="34" charset="0"/>
                <a:cs typeface="+mn-cs"/>
              </a:rPr>
              <a:t>Lessons Learned</a:t>
            </a:r>
          </a:p>
          <a:p>
            <a:pPr eaLnBrk="1" hangingPunct="1">
              <a:spcBef>
                <a:spcPct val="0"/>
              </a:spcBef>
              <a:buFontTx/>
              <a:buNone/>
              <a:defRPr/>
            </a:pPr>
            <a:endParaRPr lang="en-US" altLang="en-US" sz="1600" dirty="0">
              <a:solidFill>
                <a:srgbClr val="7030A0"/>
              </a:solidFill>
              <a:latin typeface="Arial Rounded MT Bold" panose="020F0704030504030204" pitchFamily="34" charset="0"/>
              <a:cs typeface="+mn-cs"/>
            </a:endParaRPr>
          </a:p>
          <a:p>
            <a:pPr marL="285750" indent="-285750" eaLnBrk="1" hangingPunct="1">
              <a:spcBef>
                <a:spcPct val="0"/>
              </a:spcBef>
              <a:buFont typeface="Wingdings" panose="05000000000000000000" pitchFamily="2" charset="2"/>
              <a:buChar char="Ø"/>
              <a:defRPr/>
            </a:pPr>
            <a:r>
              <a:rPr lang="en-US" altLang="en-US" sz="1600" dirty="0" smtClean="0">
                <a:latin typeface="Arial Rounded MT Bold" panose="020F0704030504030204" pitchFamily="34" charset="0"/>
                <a:cs typeface="+mn-cs"/>
              </a:rPr>
              <a:t>Delays in data </a:t>
            </a:r>
            <a:r>
              <a:rPr lang="en-US" altLang="en-US" sz="1600" dirty="0">
                <a:latin typeface="Arial Rounded MT Bold" panose="020F0704030504030204" pitchFamily="34" charset="0"/>
                <a:cs typeface="+mn-cs"/>
              </a:rPr>
              <a:t>entry of initial IFSP date </a:t>
            </a:r>
            <a:r>
              <a:rPr lang="en-US" altLang="en-US" sz="1600" dirty="0" smtClean="0">
                <a:latin typeface="Arial Rounded MT Bold" panose="020F0704030504030204" pitchFamily="34" charset="0"/>
                <a:cs typeface="+mn-cs"/>
              </a:rPr>
              <a:t>were decreased with simple process changes; however, delays may also depend on </a:t>
            </a:r>
            <a:r>
              <a:rPr lang="en-US" altLang="en-US" sz="1600" dirty="0">
                <a:latin typeface="Arial Rounded MT Bold" panose="020F0704030504030204" pitchFamily="34" charset="0"/>
                <a:cs typeface="+mn-cs"/>
              </a:rPr>
              <a:t>parent or professional </a:t>
            </a:r>
            <a:r>
              <a:rPr lang="en-US" altLang="en-US" sz="1600" dirty="0" smtClean="0">
                <a:latin typeface="Arial Rounded MT Bold" panose="020F0704030504030204" pitchFamily="34" charset="0"/>
                <a:cs typeface="+mn-cs"/>
              </a:rPr>
              <a:t>availability</a:t>
            </a:r>
          </a:p>
          <a:p>
            <a:pPr marL="285750" indent="-285750" eaLnBrk="1" hangingPunct="1">
              <a:spcBef>
                <a:spcPct val="0"/>
              </a:spcBef>
              <a:buFont typeface="Wingdings" panose="05000000000000000000" pitchFamily="2" charset="2"/>
              <a:buChar char="Ø"/>
              <a:defRPr/>
            </a:pPr>
            <a:r>
              <a:rPr lang="en-US" altLang="en-US" sz="1600" dirty="0" smtClean="0">
                <a:latin typeface="Arial Rounded MT Bold" panose="020F0704030504030204" pitchFamily="34" charset="0"/>
                <a:cs typeface="+mn-cs"/>
              </a:rPr>
              <a:t>Learning more about the data systems helped staff understand and identify potential problems and solutions</a:t>
            </a:r>
          </a:p>
          <a:p>
            <a:pPr marL="285750" indent="-285750" eaLnBrk="1" hangingPunct="1">
              <a:spcBef>
                <a:spcPct val="0"/>
              </a:spcBef>
              <a:buFont typeface="Wingdings" panose="05000000000000000000" pitchFamily="2" charset="2"/>
              <a:buChar char="Ø"/>
              <a:defRPr/>
            </a:pPr>
            <a:r>
              <a:rPr lang="en-US" altLang="en-US" sz="1600" dirty="0" smtClean="0">
                <a:latin typeface="Arial Rounded MT Bold" panose="020F0704030504030204" pitchFamily="34" charset="0"/>
                <a:cs typeface="+mn-cs"/>
              </a:rPr>
              <a:t>Working with the agencies on this effort opened the dialogue for other possible joint projects</a:t>
            </a:r>
          </a:p>
        </p:txBody>
      </p:sp>
      <p:sp>
        <p:nvSpPr>
          <p:cNvPr id="2061" name="Text Box 124"/>
          <p:cNvSpPr txBox="1">
            <a:spLocks noChangeArrowheads="1"/>
          </p:cNvSpPr>
          <p:nvPr/>
        </p:nvSpPr>
        <p:spPr bwMode="auto">
          <a:xfrm>
            <a:off x="22772461" y="15908791"/>
            <a:ext cx="1676400" cy="21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28575" rIns="57150" bIns="28575">
            <a:spAutoFit/>
          </a:bodyPr>
          <a:lstStyle>
            <a:lvl1pPr defTabSz="571500" eaLnBrk="0" hangingPunct="0">
              <a:spcBef>
                <a:spcPct val="20000"/>
              </a:spcBef>
              <a:buFont typeface="Arial" charset="0"/>
              <a:buChar char="•"/>
              <a:defRPr sz="8300">
                <a:solidFill>
                  <a:schemeClr val="tx1"/>
                </a:solidFill>
                <a:latin typeface="Calibri" pitchFamily="34" charset="0"/>
              </a:defRPr>
            </a:lvl1pPr>
            <a:lvl2pPr marL="465138" indent="-179388" defTabSz="571500" eaLnBrk="0" hangingPunct="0">
              <a:spcBef>
                <a:spcPct val="20000"/>
              </a:spcBef>
              <a:buFont typeface="Arial" charset="0"/>
              <a:buChar char="–"/>
              <a:defRPr sz="7200">
                <a:solidFill>
                  <a:schemeClr val="tx1"/>
                </a:solidFill>
                <a:latin typeface="Calibri" pitchFamily="34" charset="0"/>
              </a:defRPr>
            </a:lvl2pPr>
            <a:lvl3pPr marL="714375" indent="-142875" defTabSz="571500" eaLnBrk="0" hangingPunct="0">
              <a:spcBef>
                <a:spcPct val="20000"/>
              </a:spcBef>
              <a:buFont typeface="Arial" charset="0"/>
              <a:buChar char="•"/>
              <a:defRPr sz="6200">
                <a:solidFill>
                  <a:schemeClr val="tx1"/>
                </a:solidFill>
                <a:latin typeface="Calibri" pitchFamily="34" charset="0"/>
              </a:defRPr>
            </a:lvl3pPr>
            <a:lvl4pPr marL="1000125" indent="-142875" defTabSz="571500" eaLnBrk="0" hangingPunct="0">
              <a:spcBef>
                <a:spcPct val="20000"/>
              </a:spcBef>
              <a:buFont typeface="Arial" charset="0"/>
              <a:buChar char="–"/>
              <a:defRPr sz="5100">
                <a:solidFill>
                  <a:schemeClr val="tx1"/>
                </a:solidFill>
                <a:latin typeface="Calibri" pitchFamily="34" charset="0"/>
              </a:defRPr>
            </a:lvl4pPr>
            <a:lvl5pPr marL="1285875" indent="-142875" defTabSz="571500" eaLnBrk="0" hangingPunct="0">
              <a:spcBef>
                <a:spcPct val="20000"/>
              </a:spcBef>
              <a:buFont typeface="Arial" charset="0"/>
              <a:buChar char="»"/>
              <a:defRPr sz="5100">
                <a:solidFill>
                  <a:schemeClr val="tx1"/>
                </a:solidFill>
                <a:latin typeface="Calibri" pitchFamily="34" charset="0"/>
              </a:defRPr>
            </a:lvl5pPr>
            <a:lvl6pPr marL="1743075" indent="-142875" defTabSz="571500" eaLnBrk="0" fontAlgn="base" hangingPunct="0">
              <a:spcBef>
                <a:spcPct val="20000"/>
              </a:spcBef>
              <a:spcAft>
                <a:spcPct val="0"/>
              </a:spcAft>
              <a:buFont typeface="Arial" charset="0"/>
              <a:buChar char="»"/>
              <a:defRPr sz="5100">
                <a:solidFill>
                  <a:schemeClr val="tx1"/>
                </a:solidFill>
                <a:latin typeface="Calibri" pitchFamily="34" charset="0"/>
              </a:defRPr>
            </a:lvl6pPr>
            <a:lvl7pPr marL="2200275" indent="-142875" defTabSz="571500" eaLnBrk="0" fontAlgn="base" hangingPunct="0">
              <a:spcBef>
                <a:spcPct val="20000"/>
              </a:spcBef>
              <a:spcAft>
                <a:spcPct val="0"/>
              </a:spcAft>
              <a:buFont typeface="Arial" charset="0"/>
              <a:buChar char="»"/>
              <a:defRPr sz="5100">
                <a:solidFill>
                  <a:schemeClr val="tx1"/>
                </a:solidFill>
                <a:latin typeface="Calibri" pitchFamily="34" charset="0"/>
              </a:defRPr>
            </a:lvl7pPr>
            <a:lvl8pPr marL="2657475" indent="-142875" defTabSz="571500" eaLnBrk="0" fontAlgn="base" hangingPunct="0">
              <a:spcBef>
                <a:spcPct val="20000"/>
              </a:spcBef>
              <a:spcAft>
                <a:spcPct val="0"/>
              </a:spcAft>
              <a:buFont typeface="Arial" charset="0"/>
              <a:buChar char="»"/>
              <a:defRPr sz="5100">
                <a:solidFill>
                  <a:schemeClr val="tx1"/>
                </a:solidFill>
                <a:latin typeface="Calibri" pitchFamily="34" charset="0"/>
              </a:defRPr>
            </a:lvl8pPr>
            <a:lvl9pPr marL="3114675" indent="-142875" defTabSz="571500" eaLnBrk="0" fontAlgn="base" hangingPunct="0">
              <a:spcBef>
                <a:spcPct val="20000"/>
              </a:spcBef>
              <a:spcAft>
                <a:spcPct val="0"/>
              </a:spcAft>
              <a:buFont typeface="Arial" charset="0"/>
              <a:buChar char="»"/>
              <a:defRPr sz="5100">
                <a:solidFill>
                  <a:schemeClr val="tx1"/>
                </a:solidFill>
                <a:latin typeface="Calibri" pitchFamily="34" charset="0"/>
              </a:defRPr>
            </a:lvl9pPr>
          </a:lstStyle>
          <a:p>
            <a:pPr algn="r" eaLnBrk="1" hangingPunct="1">
              <a:spcBef>
                <a:spcPct val="0"/>
              </a:spcBef>
              <a:buFontTx/>
              <a:buNone/>
            </a:pPr>
            <a:r>
              <a:rPr lang="en-US" altLang="en-US" sz="1000" dirty="0">
                <a:latin typeface="Arial Rounded MT Bold" pitchFamily="34" charset="0"/>
              </a:rPr>
              <a:t>April 2015</a:t>
            </a:r>
          </a:p>
        </p:txBody>
      </p:sp>
      <p:pic>
        <p:nvPicPr>
          <p:cNvPr id="2062"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0"/>
            <a:ext cx="2514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14"/>
          <p:cNvPicPr>
            <a:picLocks noChangeAspect="1" noChangeArrowheads="1"/>
          </p:cNvPicPr>
          <p:nvPr/>
        </p:nvPicPr>
        <p:blipFill rotWithShape="1">
          <a:blip r:embed="rId4">
            <a:duotone>
              <a:prstClr val="black"/>
              <a:srgbClr val="D9C3A5">
                <a:tint val="50000"/>
                <a:satMod val="180000"/>
              </a:srgbClr>
            </a:duotone>
            <a:extLst>
              <a:ext uri="{28A0092B-C50C-407E-A947-70E740481C1C}">
                <a14:useLocalDpi xmlns:a14="http://schemas.microsoft.com/office/drawing/2010/main" val="0"/>
              </a:ext>
            </a:extLst>
          </a:blip>
          <a:srcRect t="11998" b="6529"/>
          <a:stretch/>
        </p:blipFill>
        <p:spPr bwMode="auto">
          <a:xfrm>
            <a:off x="640670" y="8248213"/>
            <a:ext cx="6674530" cy="4173693"/>
          </a:xfrm>
          <a:prstGeom prst="rect">
            <a:avLst/>
          </a:prstGeom>
          <a:solidFill>
            <a:schemeClr val="bg1"/>
          </a:solidFill>
          <a:ln>
            <a:noFill/>
          </a:ln>
          <a:effectLst>
            <a:outerShdw blurRad="292100" dist="139700" dir="2700000" algn="tl" rotWithShape="0">
              <a:srgbClr val="333333">
                <a:alpha val="65000"/>
              </a:srgbClr>
            </a:outerShdw>
          </a:effectLst>
          <a:extLst/>
        </p:spPr>
      </p:pic>
      <p:pic>
        <p:nvPicPr>
          <p:cNvPr id="2064" name="Picture 121" descr="C:\Users\FORDAL~1\AppData\Local\Temp\XPgrpwise\KidsNet Logo_RG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63049" y="2610757"/>
            <a:ext cx="1589087"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237075" y="3731936"/>
            <a:ext cx="6384925" cy="368300"/>
          </a:xfrm>
          <a:prstGeom prst="rect">
            <a:avLst/>
          </a:prstGeom>
          <a:solidFill>
            <a:schemeClr val="accent1">
              <a:lumMod val="20000"/>
              <a:lumOff val="80000"/>
            </a:schemeClr>
          </a:solidFill>
          <a:ln w="38100">
            <a:solidFill>
              <a:schemeClr val="tx1"/>
            </a:solidFill>
          </a:ln>
        </p:spPr>
        <p:txBody>
          <a:bodyPr anchor="ctr">
            <a:spAutoFit/>
          </a:bodyPr>
          <a:lstStyle/>
          <a:p>
            <a:pPr algn="ctr">
              <a:defRPr/>
            </a:pPr>
            <a:r>
              <a:rPr lang="en-US" altLang="en-US" sz="1800" dirty="0">
                <a:latin typeface="Arial Rounded MT Bold" pitchFamily="34" charset="0"/>
                <a:cs typeface="+mn-cs"/>
              </a:rPr>
              <a:t>Agency A Data  </a:t>
            </a:r>
          </a:p>
        </p:txBody>
      </p:sp>
      <p:graphicFrame>
        <p:nvGraphicFramePr>
          <p:cNvPr id="12" name="Table 11"/>
          <p:cNvGraphicFramePr>
            <a:graphicFrameLocks noGrp="1"/>
          </p:cNvGraphicFramePr>
          <p:nvPr>
            <p:extLst>
              <p:ext uri="{D42A27DB-BD31-4B8C-83A1-F6EECF244321}">
                <p14:modId xmlns:p14="http://schemas.microsoft.com/office/powerpoint/2010/main" val="390967097"/>
              </p:ext>
            </p:extLst>
          </p:nvPr>
        </p:nvGraphicFramePr>
        <p:xfrm>
          <a:off x="8818563" y="6553200"/>
          <a:ext cx="6692900" cy="4071938"/>
        </p:xfrm>
        <a:graphic>
          <a:graphicData uri="http://schemas.openxmlformats.org/drawingml/2006/table">
            <a:tbl>
              <a:tblPr>
                <a:tableStyleId>{C4B1156A-380E-4F78-BDF5-A606A8083BF9}</a:tableStyleId>
              </a:tblPr>
              <a:tblGrid>
                <a:gridCol w="1102229"/>
                <a:gridCol w="5590671"/>
              </a:tblGrid>
              <a:tr h="1398287">
                <a:tc>
                  <a:txBody>
                    <a:bodyPr/>
                    <a:lstStyle/>
                    <a:p>
                      <a:pPr algn="l" fontAlgn="ctr"/>
                      <a:r>
                        <a:rPr lang="en-US" sz="1600" b="1" u="none" strike="noStrike" dirty="0" smtClean="0">
                          <a:effectLst/>
                        </a:rPr>
                        <a:t>     Plan</a:t>
                      </a:r>
                      <a:endParaRPr lang="en-US" sz="1600" b="1" i="0" u="none" strike="noStrike" dirty="0">
                        <a:solidFill>
                          <a:srgbClr val="60497A"/>
                        </a:solidFill>
                        <a:effectLst/>
                        <a:latin typeface="Arial Rounded MT Bold" panose="020F0704030504030204" pitchFamily="34" charset="0"/>
                      </a:endParaRPr>
                    </a:p>
                  </a:txBody>
                  <a:tcPr marL="7619" marR="7619" marT="7620" marB="0" anchor="ctr"/>
                </a:tc>
                <a:tc>
                  <a:txBody>
                    <a:bodyPr/>
                    <a:lstStyle/>
                    <a:p>
                      <a:pPr algn="l" fontAlgn="ctr"/>
                      <a:r>
                        <a:rPr lang="en-US" sz="1600" u="none" strike="noStrike" dirty="0">
                          <a:effectLst/>
                        </a:rPr>
                        <a:t>Review Early Intervention policies and procedures currently in place around data entry of IFSP dates. With the ultimate goal to see an increase in the number of IFSP dates created in KIDSNET within 30 days</a:t>
                      </a:r>
                      <a:endParaRPr lang="en-US" sz="1600" b="0" i="0" u="none" strike="noStrike" dirty="0">
                        <a:solidFill>
                          <a:srgbClr val="60497A"/>
                        </a:solidFill>
                        <a:effectLst/>
                        <a:latin typeface="Arial Rounded MT Bold" panose="020F0704030504030204" pitchFamily="34" charset="0"/>
                      </a:endParaRPr>
                    </a:p>
                  </a:txBody>
                  <a:tcPr marL="7619" marR="7619" marT="7620" marB="0" anchor="ctr"/>
                </a:tc>
              </a:tr>
              <a:tr h="1720971">
                <a:tc>
                  <a:txBody>
                    <a:bodyPr/>
                    <a:lstStyle/>
                    <a:p>
                      <a:pPr algn="l" fontAlgn="ctr"/>
                      <a:r>
                        <a:rPr lang="en-US" sz="1600" u="none" strike="noStrike" dirty="0" smtClean="0">
                          <a:effectLst/>
                        </a:rPr>
                        <a:t>      </a:t>
                      </a:r>
                      <a:r>
                        <a:rPr lang="en-US" sz="1600" b="1" u="none" strike="noStrike" dirty="0" smtClean="0">
                          <a:effectLst/>
                        </a:rPr>
                        <a:t>Do</a:t>
                      </a:r>
                      <a:endParaRPr lang="en-US" sz="1600" b="1" i="0" u="none" strike="noStrike" dirty="0">
                        <a:solidFill>
                          <a:srgbClr val="60497A"/>
                        </a:solidFill>
                        <a:effectLst/>
                        <a:latin typeface="Arial Rounded MT Bold" panose="020F0704030504030204" pitchFamily="34" charset="0"/>
                      </a:endParaRPr>
                    </a:p>
                  </a:txBody>
                  <a:tcPr marL="7619" marR="7619" marT="7620" marB="0" anchor="ctr"/>
                </a:tc>
                <a:tc>
                  <a:txBody>
                    <a:bodyPr/>
                    <a:lstStyle/>
                    <a:p>
                      <a:pPr algn="l" fontAlgn="ctr"/>
                      <a:r>
                        <a:rPr lang="en-US" sz="1600" u="none" strike="noStrike" dirty="0">
                          <a:effectLst/>
                        </a:rPr>
                        <a:t>Work with EI </a:t>
                      </a:r>
                      <a:r>
                        <a:rPr lang="en-US" sz="1600" u="none" strike="noStrike" dirty="0" smtClean="0">
                          <a:effectLst/>
                        </a:rPr>
                        <a:t>“Agency A”, </a:t>
                      </a:r>
                      <a:r>
                        <a:rPr lang="en-US" sz="1600" u="none" strike="noStrike" dirty="0">
                          <a:effectLst/>
                        </a:rPr>
                        <a:t>to review data entry </a:t>
                      </a:r>
                      <a:r>
                        <a:rPr lang="en-US" sz="1600" u="none" strike="noStrike" dirty="0" smtClean="0">
                          <a:effectLst/>
                        </a:rPr>
                        <a:t>process into</a:t>
                      </a:r>
                      <a:r>
                        <a:rPr lang="en-US" sz="1600" u="none" strike="noStrike" baseline="0" dirty="0" smtClean="0">
                          <a:effectLst/>
                        </a:rPr>
                        <a:t> </a:t>
                      </a:r>
                      <a:r>
                        <a:rPr lang="en-US" sz="1600" u="none" strike="noStrike" dirty="0" err="1" smtClean="0">
                          <a:effectLst/>
                        </a:rPr>
                        <a:t>Welligent</a:t>
                      </a:r>
                      <a:r>
                        <a:rPr lang="en-US" sz="1600" u="none" strike="noStrike" dirty="0" smtClean="0">
                          <a:effectLst/>
                        </a:rPr>
                        <a:t>.    </a:t>
                      </a:r>
                      <a:r>
                        <a:rPr lang="en-US" sz="1600" u="none" strike="noStrike" dirty="0">
                          <a:effectLst/>
                        </a:rPr>
                        <a:t>Agency A </a:t>
                      </a:r>
                      <a:r>
                        <a:rPr lang="en-US" sz="1600" u="none" strike="noStrike" dirty="0" smtClean="0">
                          <a:effectLst/>
                        </a:rPr>
                        <a:t>implements </a:t>
                      </a:r>
                      <a:r>
                        <a:rPr lang="en-US" sz="1600" u="none" strike="noStrike" dirty="0">
                          <a:effectLst/>
                        </a:rPr>
                        <a:t>change strategy of eliminating the step of “supervisor review” needed for data entry of referral and IFSP dates, for the months of August through December.</a:t>
                      </a:r>
                      <a:endParaRPr lang="en-US" sz="1600" b="0" i="0" u="none" strike="noStrike" dirty="0">
                        <a:solidFill>
                          <a:srgbClr val="60497A"/>
                        </a:solidFill>
                        <a:effectLst/>
                        <a:latin typeface="Arial Rounded MT Bold" panose="020F0704030504030204" pitchFamily="34" charset="0"/>
                      </a:endParaRPr>
                    </a:p>
                  </a:txBody>
                  <a:tcPr marL="7619" marR="7619" marT="7620" marB="0" anchor="ctr"/>
                </a:tc>
              </a:tr>
              <a:tr h="952680">
                <a:tc>
                  <a:txBody>
                    <a:bodyPr/>
                    <a:lstStyle/>
                    <a:p>
                      <a:pPr algn="l" fontAlgn="ctr"/>
                      <a:r>
                        <a:rPr lang="en-US" sz="1600" u="none" strike="noStrike" dirty="0" smtClean="0">
                          <a:effectLst/>
                        </a:rPr>
                        <a:t>     </a:t>
                      </a:r>
                      <a:r>
                        <a:rPr lang="en-US" sz="1600" b="1" u="none" strike="noStrike" dirty="0" smtClean="0">
                          <a:effectLst/>
                        </a:rPr>
                        <a:t>Study</a:t>
                      </a:r>
                      <a:endParaRPr lang="en-US" sz="1600" b="1" i="0" u="none" strike="noStrike" dirty="0">
                        <a:solidFill>
                          <a:srgbClr val="60497A"/>
                        </a:solidFill>
                        <a:effectLst/>
                        <a:latin typeface="Arial Rounded MT Bold" panose="020F0704030504030204" pitchFamily="34" charset="0"/>
                      </a:endParaRPr>
                    </a:p>
                  </a:txBody>
                  <a:tcPr marL="7619" marR="7619" marT="7620" marB="0" anchor="ctr"/>
                </a:tc>
                <a:tc>
                  <a:txBody>
                    <a:bodyPr/>
                    <a:lstStyle/>
                    <a:p>
                      <a:pPr algn="l" fontAlgn="ctr"/>
                      <a:r>
                        <a:rPr lang="en-US" sz="1600" u="none" strike="noStrike" dirty="0">
                          <a:effectLst/>
                        </a:rPr>
                        <a:t>Data analysis revealed 56 IFSP dates were entered within 30 days while 32 IFSP dates were entered after 30 days</a:t>
                      </a:r>
                      <a:endParaRPr lang="en-US" sz="1600" b="0" i="0" u="none" strike="noStrike" dirty="0">
                        <a:solidFill>
                          <a:srgbClr val="60497A"/>
                        </a:solidFill>
                        <a:effectLst/>
                        <a:latin typeface="Arial Rounded MT Bold" panose="020F0704030504030204" pitchFamily="34" charset="0"/>
                      </a:endParaRPr>
                    </a:p>
                  </a:txBody>
                  <a:tcPr marL="7619" marR="7619" marT="7620" marB="0" anchor="ctr"/>
                </a:tc>
              </a:tr>
            </a:tbl>
          </a:graphicData>
        </a:graphic>
      </p:graphicFrame>
      <p:sp>
        <p:nvSpPr>
          <p:cNvPr id="2063" name="Text Box 22"/>
          <p:cNvSpPr txBox="1">
            <a:spLocks noChangeArrowheads="1"/>
          </p:cNvSpPr>
          <p:nvPr/>
        </p:nvSpPr>
        <p:spPr bwMode="auto">
          <a:xfrm>
            <a:off x="5269480" y="13329330"/>
            <a:ext cx="1827213" cy="2778453"/>
          </a:xfrm>
          <a:prstGeom prst="rect">
            <a:avLst/>
          </a:prstGeom>
          <a:solidFill>
            <a:srgbClr val="DDDDDD"/>
          </a:solidFill>
          <a:ln w="38100">
            <a:solidFill>
              <a:srgbClr val="DDDDDD"/>
            </a:solidFill>
            <a:miter lim="800000"/>
            <a:headEnd/>
            <a:tailEnd/>
          </a:ln>
        </p:spPr>
        <p:txBody>
          <a:bodyPr lIns="57150" tIns="28575" rIns="57150" bIns="28575">
            <a:spAutoFit/>
          </a:bodyPr>
          <a:lstStyle>
            <a:lvl1pPr defTabSz="1958975" eaLnBrk="0" hangingPunct="0">
              <a:spcBef>
                <a:spcPct val="20000"/>
              </a:spcBef>
              <a:buFont typeface="Arial" charset="0"/>
              <a:buChar char="•"/>
              <a:defRPr sz="8300">
                <a:solidFill>
                  <a:schemeClr val="tx1"/>
                </a:solidFill>
                <a:latin typeface="Calibri" pitchFamily="34" charset="0"/>
              </a:defRPr>
            </a:lvl1pPr>
            <a:lvl2pPr marL="242888" indent="-171450" defTabSz="1958975" eaLnBrk="0" hangingPunct="0">
              <a:spcBef>
                <a:spcPct val="20000"/>
              </a:spcBef>
              <a:buFont typeface="Arial" charset="0"/>
              <a:buChar char="–"/>
              <a:defRPr sz="7200">
                <a:solidFill>
                  <a:schemeClr val="tx1"/>
                </a:solidFill>
                <a:latin typeface="Calibri" pitchFamily="34" charset="0"/>
              </a:defRPr>
            </a:lvl2pPr>
            <a:lvl3pPr marL="714375" indent="-142875" defTabSz="1958975" eaLnBrk="0" hangingPunct="0">
              <a:spcBef>
                <a:spcPct val="20000"/>
              </a:spcBef>
              <a:buFont typeface="Arial" charset="0"/>
              <a:buChar char="•"/>
              <a:defRPr sz="6200">
                <a:solidFill>
                  <a:schemeClr val="tx1"/>
                </a:solidFill>
                <a:latin typeface="Calibri" pitchFamily="34" charset="0"/>
              </a:defRPr>
            </a:lvl3pPr>
            <a:lvl4pPr marL="1000125" indent="-142875" defTabSz="1958975" eaLnBrk="0" hangingPunct="0">
              <a:spcBef>
                <a:spcPct val="20000"/>
              </a:spcBef>
              <a:buFont typeface="Arial" charset="0"/>
              <a:buChar char="–"/>
              <a:defRPr sz="5100">
                <a:solidFill>
                  <a:schemeClr val="tx1"/>
                </a:solidFill>
                <a:latin typeface="Calibri" pitchFamily="34" charset="0"/>
              </a:defRPr>
            </a:lvl4pPr>
            <a:lvl5pPr marL="1285875" indent="-142875" defTabSz="1958975" eaLnBrk="0" hangingPunct="0">
              <a:spcBef>
                <a:spcPct val="20000"/>
              </a:spcBef>
              <a:buFont typeface="Arial" charset="0"/>
              <a:buChar char="»"/>
              <a:defRPr sz="5100">
                <a:solidFill>
                  <a:schemeClr val="tx1"/>
                </a:solidFill>
                <a:latin typeface="Calibri" pitchFamily="34" charset="0"/>
              </a:defRPr>
            </a:lvl5pPr>
            <a:lvl6pPr marL="1743075" indent="-142875" defTabSz="1958975" eaLnBrk="0" fontAlgn="base" hangingPunct="0">
              <a:spcBef>
                <a:spcPct val="20000"/>
              </a:spcBef>
              <a:spcAft>
                <a:spcPct val="0"/>
              </a:spcAft>
              <a:buFont typeface="Arial" charset="0"/>
              <a:buChar char="»"/>
              <a:defRPr sz="5100">
                <a:solidFill>
                  <a:schemeClr val="tx1"/>
                </a:solidFill>
                <a:latin typeface="Calibri" pitchFamily="34" charset="0"/>
              </a:defRPr>
            </a:lvl6pPr>
            <a:lvl7pPr marL="2200275" indent="-142875" defTabSz="1958975" eaLnBrk="0" fontAlgn="base" hangingPunct="0">
              <a:spcBef>
                <a:spcPct val="20000"/>
              </a:spcBef>
              <a:spcAft>
                <a:spcPct val="0"/>
              </a:spcAft>
              <a:buFont typeface="Arial" charset="0"/>
              <a:buChar char="»"/>
              <a:defRPr sz="5100">
                <a:solidFill>
                  <a:schemeClr val="tx1"/>
                </a:solidFill>
                <a:latin typeface="Calibri" pitchFamily="34" charset="0"/>
              </a:defRPr>
            </a:lvl7pPr>
            <a:lvl8pPr marL="2657475" indent="-142875" defTabSz="1958975" eaLnBrk="0" fontAlgn="base" hangingPunct="0">
              <a:spcBef>
                <a:spcPct val="20000"/>
              </a:spcBef>
              <a:spcAft>
                <a:spcPct val="0"/>
              </a:spcAft>
              <a:buFont typeface="Arial" charset="0"/>
              <a:buChar char="»"/>
              <a:defRPr sz="5100">
                <a:solidFill>
                  <a:schemeClr val="tx1"/>
                </a:solidFill>
                <a:latin typeface="Calibri" pitchFamily="34" charset="0"/>
              </a:defRPr>
            </a:lvl8pPr>
            <a:lvl9pPr marL="3114675" indent="-142875" defTabSz="1958975" eaLnBrk="0" fontAlgn="base" hangingPunct="0">
              <a:spcBef>
                <a:spcPct val="20000"/>
              </a:spcBef>
              <a:spcAft>
                <a:spcPct val="0"/>
              </a:spcAft>
              <a:buFont typeface="Arial" charset="0"/>
              <a:buChar char="»"/>
              <a:defRPr sz="5100">
                <a:solidFill>
                  <a:schemeClr val="tx1"/>
                </a:solidFill>
                <a:latin typeface="Calibri" pitchFamily="34" charset="0"/>
              </a:defRPr>
            </a:lvl9pPr>
          </a:lstStyle>
          <a:p>
            <a:pPr eaLnBrk="1" hangingPunct="1">
              <a:spcBef>
                <a:spcPct val="0"/>
              </a:spcBef>
              <a:buFont typeface="Arial" charset="0"/>
              <a:buNone/>
              <a:defRPr/>
            </a:pPr>
            <a:r>
              <a:rPr lang="en-US" altLang="en-US" sz="1600" dirty="0" smtClean="0">
                <a:solidFill>
                  <a:schemeClr val="accent4">
                    <a:lumMod val="50000"/>
                  </a:schemeClr>
                </a:solidFill>
                <a:latin typeface="Arial Rounded MT Bold" panose="020F0704030504030204" pitchFamily="34" charset="0"/>
                <a:cs typeface="+mn-cs"/>
              </a:rPr>
              <a:t>Thanks to  RI QI Team and all Points-of-Contact</a:t>
            </a:r>
          </a:p>
          <a:p>
            <a:pPr lvl="1" eaLnBrk="1" hangingPunct="1">
              <a:buFont typeface="Arial" charset="0"/>
              <a:buChar char="•"/>
              <a:defRPr/>
            </a:pPr>
            <a:r>
              <a:rPr lang="en-US" altLang="en-US" sz="1200" dirty="0" smtClean="0">
                <a:latin typeface="Arial Rounded MT Bold" pitchFamily="34" charset="0"/>
                <a:cs typeface="+mn-cs"/>
              </a:rPr>
              <a:t>Carol Votta</a:t>
            </a:r>
          </a:p>
          <a:p>
            <a:pPr lvl="1" eaLnBrk="1" hangingPunct="1">
              <a:buFont typeface="Arial" charset="0"/>
              <a:buChar char="•"/>
              <a:defRPr/>
            </a:pPr>
            <a:r>
              <a:rPr lang="en-US" altLang="en-US" sz="1200" dirty="0" smtClean="0">
                <a:latin typeface="Arial Rounded MT Bold" pitchFamily="34" charset="0"/>
                <a:cs typeface="+mn-cs"/>
              </a:rPr>
              <a:t>Liza </a:t>
            </a:r>
            <a:r>
              <a:rPr lang="en-US" altLang="en-US" sz="1200" dirty="0">
                <a:latin typeface="Arial Rounded MT Bold" pitchFamily="34" charset="0"/>
                <a:cs typeface="+mn-cs"/>
              </a:rPr>
              <a:t>Then</a:t>
            </a:r>
          </a:p>
          <a:p>
            <a:pPr lvl="1" eaLnBrk="1" hangingPunct="1">
              <a:buFont typeface="Arial" charset="0"/>
              <a:buChar char="•"/>
              <a:defRPr/>
            </a:pPr>
            <a:r>
              <a:rPr lang="en-US" altLang="en-US" sz="1200" dirty="0">
                <a:latin typeface="Arial Rounded MT Bold" pitchFamily="34" charset="0"/>
                <a:cs typeface="+mn-cs"/>
              </a:rPr>
              <a:t>Ellen Amore</a:t>
            </a:r>
          </a:p>
          <a:p>
            <a:pPr lvl="1" eaLnBrk="1" hangingPunct="1">
              <a:buFont typeface="Arial" charset="0"/>
              <a:buChar char="•"/>
              <a:defRPr/>
            </a:pPr>
            <a:r>
              <a:rPr lang="en-US" altLang="en-US" sz="1200" dirty="0">
                <a:latin typeface="Arial Rounded MT Bold" pitchFamily="34" charset="0"/>
                <a:cs typeface="+mn-cs"/>
              </a:rPr>
              <a:t>Brenda Duhamel</a:t>
            </a:r>
          </a:p>
          <a:p>
            <a:pPr lvl="1" eaLnBrk="1" hangingPunct="1">
              <a:buFont typeface="Arial" charset="0"/>
              <a:buChar char="•"/>
              <a:defRPr/>
            </a:pPr>
            <a:r>
              <a:rPr lang="en-US" altLang="en-US" sz="1200" dirty="0">
                <a:latin typeface="Arial Rounded MT Bold" pitchFamily="34" charset="0"/>
                <a:cs typeface="+mn-cs"/>
              </a:rPr>
              <a:t>Christine Robin Payne</a:t>
            </a:r>
          </a:p>
          <a:p>
            <a:pPr lvl="1" eaLnBrk="1" hangingPunct="1">
              <a:buFont typeface="Arial" charset="0"/>
              <a:buChar char="•"/>
              <a:defRPr/>
            </a:pPr>
            <a:r>
              <a:rPr lang="en-US" altLang="en-US" sz="1200" dirty="0">
                <a:latin typeface="Arial Rounded MT Bold" pitchFamily="34" charset="0"/>
                <a:cs typeface="+mn-cs"/>
              </a:rPr>
              <a:t>Evan </a:t>
            </a:r>
            <a:r>
              <a:rPr lang="en-US" altLang="en-US" sz="1200" dirty="0" err="1">
                <a:latin typeface="Arial Rounded MT Bold" pitchFamily="34" charset="0"/>
                <a:cs typeface="+mn-cs"/>
              </a:rPr>
              <a:t>Bessette</a:t>
            </a:r>
            <a:endParaRPr lang="en-US" altLang="en-US" sz="1200" dirty="0">
              <a:latin typeface="Arial Rounded MT Bold" pitchFamily="34" charset="0"/>
              <a:cs typeface="+mn-cs"/>
            </a:endParaRPr>
          </a:p>
          <a:p>
            <a:pPr lvl="1" eaLnBrk="1" hangingPunct="1">
              <a:buFont typeface="Arial" charset="0"/>
              <a:buChar char="•"/>
              <a:defRPr/>
            </a:pPr>
            <a:r>
              <a:rPr lang="en-US" altLang="en-US" sz="1200" dirty="0">
                <a:latin typeface="Arial Rounded MT Bold" pitchFamily="34" charset="0"/>
                <a:cs typeface="+mn-cs"/>
              </a:rPr>
              <a:t>Richard </a:t>
            </a:r>
            <a:r>
              <a:rPr lang="en-US" altLang="en-US" sz="1200" dirty="0" err="1" smtClean="0">
                <a:latin typeface="Arial Rounded MT Bold" pitchFamily="34" charset="0"/>
                <a:cs typeface="+mn-cs"/>
              </a:rPr>
              <a:t>Lupino</a:t>
            </a:r>
            <a:r>
              <a:rPr lang="en-US" altLang="en-US" sz="1200" dirty="0" smtClean="0">
                <a:latin typeface="Arial Rounded MT Bold" pitchFamily="34" charset="0"/>
                <a:cs typeface="+mn-cs"/>
              </a:rPr>
              <a:t> </a:t>
            </a:r>
          </a:p>
        </p:txBody>
      </p:sp>
      <p:pic>
        <p:nvPicPr>
          <p:cNvPr id="2081" name="Picture 24" descr="C:\Users\FordalizaT\Downloads\20150225_090218.jpg"/>
          <p:cNvPicPr>
            <a:picLocks noChangeAspect="1" noChangeArrowheads="1"/>
          </p:cNvPicPr>
          <p:nvPr/>
        </p:nvPicPr>
        <p:blipFill>
          <a:blip r:embed="rId6">
            <a:extLst>
              <a:ext uri="{28A0092B-C50C-407E-A947-70E740481C1C}">
                <a14:useLocalDpi xmlns:a14="http://schemas.microsoft.com/office/drawing/2010/main" val="0"/>
              </a:ext>
            </a:extLst>
          </a:blip>
          <a:srcRect l="3325" r="23260"/>
          <a:stretch>
            <a:fillRect/>
          </a:stretch>
        </p:blipFill>
        <p:spPr bwMode="auto">
          <a:xfrm>
            <a:off x="1155474" y="13298206"/>
            <a:ext cx="3965575" cy="2783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565174" y="12604085"/>
            <a:ext cx="3226026" cy="477054"/>
          </a:xfrm>
          <a:prstGeom prst="rect">
            <a:avLst/>
          </a:prstGeom>
          <a:noFill/>
        </p:spPr>
        <p:txBody>
          <a:bodyPr wrap="square">
            <a:spAutoFit/>
          </a:bodyPr>
          <a:lstStyle/>
          <a:p>
            <a:pPr defTabSz="2351088">
              <a:defRPr/>
            </a:pPr>
            <a:r>
              <a:rPr lang="en-US" sz="2500" b="1" u="sng" dirty="0">
                <a:solidFill>
                  <a:srgbClr val="7030A0"/>
                </a:solidFill>
                <a:effectLst>
                  <a:outerShdw blurRad="38100" dist="38100" dir="2700000" algn="tl">
                    <a:srgbClr val="C0C0C0"/>
                  </a:outerShdw>
                </a:effectLst>
                <a:latin typeface="Arial Rounded MT Bold" panose="020F0704030504030204" pitchFamily="34" charset="0"/>
                <a:cs typeface="+mn-cs"/>
              </a:rPr>
              <a:t>It takes a team!</a:t>
            </a:r>
          </a:p>
        </p:txBody>
      </p:sp>
      <p:sp>
        <p:nvSpPr>
          <p:cNvPr id="32" name="Text Box 36"/>
          <p:cNvSpPr txBox="1">
            <a:spLocks noChangeArrowheads="1"/>
          </p:cNvSpPr>
          <p:nvPr/>
        </p:nvSpPr>
        <p:spPr bwMode="auto">
          <a:xfrm>
            <a:off x="21509038" y="431800"/>
            <a:ext cx="2951162" cy="173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44446" tIns="22223" rIns="44446" bIns="22223">
            <a:spAutoFit/>
          </a:bodyPr>
          <a:lstStyle>
            <a:lvl1pPr defTabSz="571500" eaLnBrk="0" hangingPunct="0">
              <a:tabLst>
                <a:tab pos="2743200" algn="l"/>
              </a:tabLst>
              <a:defRPr sz="3600">
                <a:solidFill>
                  <a:schemeClr val="tx1"/>
                </a:solidFill>
                <a:latin typeface="Arial" charset="0"/>
                <a:ea typeface="ＭＳ Ｐゴシック" charset="0"/>
                <a:cs typeface="ＭＳ Ｐゴシック" charset="0"/>
              </a:defRPr>
            </a:lvl1pPr>
            <a:lvl2pPr marL="742950" indent="-285750" defTabSz="571500" eaLnBrk="0" hangingPunct="0">
              <a:tabLst>
                <a:tab pos="2743200" algn="l"/>
              </a:tabLst>
              <a:defRPr sz="3600">
                <a:solidFill>
                  <a:schemeClr val="tx1"/>
                </a:solidFill>
                <a:latin typeface="Arial" charset="0"/>
                <a:ea typeface="ＭＳ Ｐゴシック" charset="0"/>
              </a:defRPr>
            </a:lvl2pPr>
            <a:lvl3pPr marL="1143000" indent="-228600" defTabSz="571500" eaLnBrk="0" hangingPunct="0">
              <a:tabLst>
                <a:tab pos="2743200" algn="l"/>
              </a:tabLst>
              <a:defRPr sz="3600">
                <a:solidFill>
                  <a:schemeClr val="tx1"/>
                </a:solidFill>
                <a:latin typeface="Arial" charset="0"/>
                <a:ea typeface="ＭＳ Ｐゴシック" charset="0"/>
              </a:defRPr>
            </a:lvl3pPr>
            <a:lvl4pPr marL="1600200" indent="-228600" defTabSz="571500" eaLnBrk="0" hangingPunct="0">
              <a:tabLst>
                <a:tab pos="2743200" algn="l"/>
              </a:tabLst>
              <a:defRPr sz="3600">
                <a:solidFill>
                  <a:schemeClr val="tx1"/>
                </a:solidFill>
                <a:latin typeface="Arial" charset="0"/>
                <a:ea typeface="ＭＳ Ｐゴシック" charset="0"/>
              </a:defRPr>
            </a:lvl4pPr>
            <a:lvl5pPr marL="2057400" indent="-228600" defTabSz="571500" eaLnBrk="0" hangingPunct="0">
              <a:tabLst>
                <a:tab pos="2743200" algn="l"/>
              </a:tabLst>
              <a:defRPr sz="3600">
                <a:solidFill>
                  <a:schemeClr val="tx1"/>
                </a:solidFill>
                <a:latin typeface="Arial" charset="0"/>
                <a:ea typeface="ＭＳ Ｐゴシック" charset="0"/>
              </a:defRPr>
            </a:lvl5pPr>
            <a:lvl6pPr marL="2514600" indent="-228600" defTabSz="571500" eaLnBrk="0" fontAlgn="base" hangingPunct="0">
              <a:spcBef>
                <a:spcPct val="0"/>
              </a:spcBef>
              <a:spcAft>
                <a:spcPct val="0"/>
              </a:spcAft>
              <a:tabLst>
                <a:tab pos="2743200" algn="l"/>
              </a:tabLst>
              <a:defRPr sz="3600">
                <a:solidFill>
                  <a:schemeClr val="tx1"/>
                </a:solidFill>
                <a:latin typeface="Arial" charset="0"/>
                <a:ea typeface="ＭＳ Ｐゴシック" charset="0"/>
              </a:defRPr>
            </a:lvl6pPr>
            <a:lvl7pPr marL="2971800" indent="-228600" defTabSz="571500" eaLnBrk="0" fontAlgn="base" hangingPunct="0">
              <a:spcBef>
                <a:spcPct val="0"/>
              </a:spcBef>
              <a:spcAft>
                <a:spcPct val="0"/>
              </a:spcAft>
              <a:tabLst>
                <a:tab pos="2743200" algn="l"/>
              </a:tabLst>
              <a:defRPr sz="3600">
                <a:solidFill>
                  <a:schemeClr val="tx1"/>
                </a:solidFill>
                <a:latin typeface="Arial" charset="0"/>
                <a:ea typeface="ＭＳ Ｐゴシック" charset="0"/>
              </a:defRPr>
            </a:lvl7pPr>
            <a:lvl8pPr marL="3429000" indent="-228600" defTabSz="571500" eaLnBrk="0" fontAlgn="base" hangingPunct="0">
              <a:spcBef>
                <a:spcPct val="0"/>
              </a:spcBef>
              <a:spcAft>
                <a:spcPct val="0"/>
              </a:spcAft>
              <a:tabLst>
                <a:tab pos="2743200" algn="l"/>
              </a:tabLst>
              <a:defRPr sz="3600">
                <a:solidFill>
                  <a:schemeClr val="tx1"/>
                </a:solidFill>
                <a:latin typeface="Arial" charset="0"/>
                <a:ea typeface="ＭＳ Ｐゴシック" charset="0"/>
              </a:defRPr>
            </a:lvl8pPr>
            <a:lvl9pPr marL="3886200" indent="-228600" defTabSz="571500" eaLnBrk="0" fontAlgn="base" hangingPunct="0">
              <a:spcBef>
                <a:spcPct val="0"/>
              </a:spcBef>
              <a:spcAft>
                <a:spcPct val="0"/>
              </a:spcAft>
              <a:tabLst>
                <a:tab pos="2743200" algn="l"/>
              </a:tabLst>
              <a:defRPr sz="3600">
                <a:solidFill>
                  <a:schemeClr val="tx1"/>
                </a:solidFill>
                <a:latin typeface="Arial" charset="0"/>
                <a:ea typeface="ＭＳ Ｐゴシック" charset="0"/>
              </a:defRPr>
            </a:lvl9pPr>
          </a:lstStyle>
          <a:p>
            <a:pPr algn="r" eaLnBrk="1" hangingPunct="1">
              <a:defRPr/>
            </a:pPr>
            <a:r>
              <a:rPr lang="en-US" sz="1800" b="1" dirty="0" smtClean="0">
                <a:solidFill>
                  <a:schemeClr val="bg1"/>
                </a:solidFill>
                <a:effectLst>
                  <a:outerShdw blurRad="38100" dist="38100" dir="2700000" algn="tl">
                    <a:srgbClr val="DDDDDD"/>
                  </a:outerShdw>
                </a:effectLst>
                <a:latin typeface="Georgia" charset="0"/>
              </a:rPr>
              <a:t>Domain </a:t>
            </a:r>
            <a:r>
              <a:rPr lang="en-US" sz="1800" b="1" dirty="0">
                <a:solidFill>
                  <a:schemeClr val="bg1"/>
                </a:solidFill>
                <a:effectLst>
                  <a:outerShdw blurRad="38100" dist="38100" dir="2700000" algn="tl">
                    <a:srgbClr val="DDDDDD"/>
                  </a:outerShdw>
                </a:effectLst>
                <a:latin typeface="Georgia" charset="0"/>
              </a:rPr>
              <a:t>1</a:t>
            </a:r>
            <a:endParaRPr lang="en-US" sz="1800" b="1" dirty="0" smtClean="0">
              <a:solidFill>
                <a:schemeClr val="bg1"/>
              </a:solidFill>
              <a:effectLst>
                <a:outerShdw blurRad="38100" dist="38100" dir="2700000" algn="tl">
                  <a:srgbClr val="DDDDDD"/>
                </a:outerShdw>
              </a:effectLst>
              <a:latin typeface="Georgia" charset="0"/>
            </a:endParaRPr>
          </a:p>
          <a:p>
            <a:pPr algn="r" eaLnBrk="1" hangingPunct="1">
              <a:defRPr/>
            </a:pPr>
            <a:r>
              <a:rPr lang="en-US" sz="1600" dirty="0" smtClean="0">
                <a:solidFill>
                  <a:schemeClr val="bg1"/>
                </a:solidFill>
                <a:latin typeface="Georgia" charset="0"/>
              </a:rPr>
              <a:t>Conduct and disseminate assessments focused on population health status and public health issues facing the community</a:t>
            </a:r>
          </a:p>
          <a:p>
            <a:pPr algn="r" eaLnBrk="1" hangingPunct="1">
              <a:defRPr/>
            </a:pPr>
            <a:endParaRPr lang="en-US" sz="1200" dirty="0" smtClean="0">
              <a:solidFill>
                <a:schemeClr val="bg1"/>
              </a:solidFill>
              <a:latin typeface="Georgia" charset="0"/>
            </a:endParaRPr>
          </a:p>
        </p:txBody>
      </p:sp>
      <p:graphicFrame>
        <p:nvGraphicFramePr>
          <p:cNvPr id="27" name="Chart 26"/>
          <p:cNvGraphicFramePr>
            <a:graphicFrameLocks/>
          </p:cNvGraphicFramePr>
          <p:nvPr>
            <p:extLst>
              <p:ext uri="{D42A27DB-BD31-4B8C-83A1-F6EECF244321}">
                <p14:modId xmlns:p14="http://schemas.microsoft.com/office/powerpoint/2010/main" val="4159022210"/>
              </p:ext>
            </p:extLst>
          </p:nvPr>
        </p:nvGraphicFramePr>
        <p:xfrm>
          <a:off x="17237075" y="4179058"/>
          <a:ext cx="6384926" cy="3959225"/>
        </p:xfrm>
        <a:graphic>
          <a:graphicData uri="http://schemas.openxmlformats.org/drawingml/2006/chart">
            <c:chart xmlns:c="http://schemas.openxmlformats.org/drawingml/2006/chart" xmlns:r="http://schemas.openxmlformats.org/officeDocument/2006/relationships" r:id="rId7"/>
          </a:graphicData>
        </a:graphic>
      </p:graphicFrame>
      <p:sp>
        <p:nvSpPr>
          <p:cNvPr id="4" name="TextBox 3"/>
          <p:cNvSpPr txBox="1"/>
          <p:nvPr/>
        </p:nvSpPr>
        <p:spPr>
          <a:xfrm>
            <a:off x="8539604" y="11054038"/>
            <a:ext cx="7609592" cy="869918"/>
          </a:xfrm>
          <a:prstGeom prst="rect">
            <a:avLst/>
          </a:prstGeom>
          <a:solidFill>
            <a:srgbClr val="EAEEC4"/>
          </a:solidFill>
        </p:spPr>
        <p:txBody>
          <a:bodyPr wrap="square">
            <a:spAutoFit/>
          </a:bodyPr>
          <a:lstStyle/>
          <a:p>
            <a:pPr algn="ctr">
              <a:lnSpc>
                <a:spcPct val="150000"/>
              </a:lnSpc>
              <a:defRPr/>
            </a:pPr>
            <a:r>
              <a:rPr lang="en-US" sz="1800" b="1" dirty="0">
                <a:solidFill>
                  <a:srgbClr val="7030A0"/>
                </a:solidFill>
                <a:latin typeface="Arial Rounded MT Bold" panose="020F0704030504030204" pitchFamily="34" charset="0"/>
              </a:rPr>
              <a:t>IFSP data entry process including the implementation of change strategy </a:t>
            </a:r>
            <a:r>
              <a:rPr lang="en-US" sz="1800" b="1" dirty="0" smtClean="0">
                <a:solidFill>
                  <a:srgbClr val="7030A0"/>
                </a:solidFill>
                <a:latin typeface="Arial Rounded MT Bold" panose="020F0704030504030204" pitchFamily="34" charset="0"/>
              </a:rPr>
              <a:t> at </a:t>
            </a:r>
            <a:r>
              <a:rPr lang="en-US" sz="1800" b="1" dirty="0">
                <a:solidFill>
                  <a:srgbClr val="7030A0"/>
                </a:solidFill>
                <a:latin typeface="Arial Rounded MT Bold" panose="020F0704030504030204" pitchFamily="34" charset="0"/>
              </a:rPr>
              <a:t>Early </a:t>
            </a:r>
            <a:r>
              <a:rPr lang="en-US" sz="1800" b="1" dirty="0" smtClean="0">
                <a:solidFill>
                  <a:srgbClr val="7030A0"/>
                </a:solidFill>
                <a:latin typeface="Arial Rounded MT Bold" panose="020F0704030504030204" pitchFamily="34" charset="0"/>
              </a:rPr>
              <a:t>Intervention Agency </a:t>
            </a:r>
            <a:r>
              <a:rPr lang="en-US" sz="1800" b="1" dirty="0">
                <a:solidFill>
                  <a:srgbClr val="7030A0"/>
                </a:solidFill>
                <a:latin typeface="Arial Rounded MT Bold" panose="020F0704030504030204" pitchFamily="34" charset="0"/>
              </a:rPr>
              <a:t>A </a:t>
            </a:r>
          </a:p>
        </p:txBody>
      </p:sp>
      <p:pic>
        <p:nvPicPr>
          <p:cNvPr id="2086" name="Picture 42" descr="C:\Users\CarolV\Pictures\QI.PNG"/>
          <p:cNvPicPr>
            <a:picLocks noChangeAspect="1" noChangeArrowheads="1"/>
          </p:cNvPicPr>
          <p:nvPr/>
        </p:nvPicPr>
        <p:blipFill>
          <a:blip r:embed="rId8">
            <a:extLst>
              <a:ext uri="{BEBA8EAE-BF5A-486C-A8C5-ECC9F3942E4B}">
                <a14:imgProps xmlns:a14="http://schemas.microsoft.com/office/drawing/2010/main">
                  <a14:imgLayer r:embed="rId9">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8506947" y="12298073"/>
            <a:ext cx="7843651" cy="365268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 name="Rectangle 2"/>
          <p:cNvSpPr/>
          <p:nvPr/>
        </p:nvSpPr>
        <p:spPr>
          <a:xfrm>
            <a:off x="17438914" y="11326813"/>
            <a:ext cx="6716486" cy="1754326"/>
          </a:xfrm>
          <a:prstGeom prst="rect">
            <a:avLst/>
          </a:prstGeom>
        </p:spPr>
        <p:txBody>
          <a:bodyPr wrap="square">
            <a:spAutoFit/>
          </a:bodyPr>
          <a:lstStyle/>
          <a:p>
            <a:pPr defTabSz="571500">
              <a:defRPr/>
            </a:pPr>
            <a:r>
              <a:rPr lang="en-US" altLang="en-US" sz="2200" b="1" dirty="0">
                <a:solidFill>
                  <a:srgbClr val="7030A0"/>
                </a:solidFill>
                <a:latin typeface="Arial Rounded MT Bold" panose="020F0704030504030204" pitchFamily="34" charset="0"/>
                <a:cs typeface="+mn-cs"/>
              </a:rPr>
              <a:t>Moving </a:t>
            </a:r>
            <a:r>
              <a:rPr lang="en-US" altLang="en-US" sz="2200" b="1" dirty="0" smtClean="0">
                <a:solidFill>
                  <a:srgbClr val="7030A0"/>
                </a:solidFill>
                <a:latin typeface="Arial Rounded MT Bold" panose="020F0704030504030204" pitchFamily="34" charset="0"/>
                <a:cs typeface="+mn-cs"/>
              </a:rPr>
              <a:t>forward</a:t>
            </a:r>
          </a:p>
          <a:p>
            <a:pPr defTabSz="571500">
              <a:defRPr/>
            </a:pPr>
            <a:endParaRPr lang="en-US" altLang="en-US" sz="2200" b="1" dirty="0">
              <a:solidFill>
                <a:srgbClr val="7030A0"/>
              </a:solidFill>
              <a:latin typeface="Arial Rounded MT Bold" panose="020F0704030504030204" pitchFamily="34" charset="0"/>
              <a:cs typeface="+mn-cs"/>
            </a:endParaRPr>
          </a:p>
          <a:p>
            <a:pPr marL="285750" indent="-285750" defTabSz="571500">
              <a:buFont typeface="Wingdings" panose="05000000000000000000" pitchFamily="2" charset="2"/>
              <a:buChar char="Ø"/>
              <a:defRPr/>
            </a:pPr>
            <a:r>
              <a:rPr lang="en-US" altLang="en-US" sz="1600" dirty="0">
                <a:latin typeface="Arial Rounded MT Bold" panose="020F0704030504030204" pitchFamily="34" charset="0"/>
                <a:cs typeface="+mn-cs"/>
              </a:rPr>
              <a:t>Add IFSP start date to file transfer</a:t>
            </a:r>
          </a:p>
          <a:p>
            <a:pPr marL="285750" indent="-285750" defTabSz="571500">
              <a:buFont typeface="Wingdings" panose="05000000000000000000" pitchFamily="2" charset="2"/>
              <a:buChar char="Ø"/>
              <a:defRPr/>
            </a:pPr>
            <a:r>
              <a:rPr lang="en-US" altLang="en-US" sz="1600" dirty="0" smtClean="0">
                <a:latin typeface="Arial Rounded MT Bold" panose="020F0704030504030204" pitchFamily="34" charset="0"/>
                <a:cs typeface="+mn-cs"/>
              </a:rPr>
              <a:t>Automate </a:t>
            </a:r>
            <a:r>
              <a:rPr lang="en-US" altLang="en-US" sz="1600" dirty="0">
                <a:latin typeface="Arial Rounded MT Bold" panose="020F0704030504030204" pitchFamily="34" charset="0"/>
                <a:cs typeface="+mn-cs"/>
              </a:rPr>
              <a:t>file transfer</a:t>
            </a:r>
          </a:p>
          <a:p>
            <a:pPr marL="285750" indent="-285750" defTabSz="571500">
              <a:buFont typeface="Wingdings" panose="05000000000000000000" pitchFamily="2" charset="2"/>
              <a:buChar char="Ø"/>
              <a:defRPr/>
            </a:pPr>
            <a:r>
              <a:rPr lang="en-US" altLang="en-US" sz="1600" dirty="0">
                <a:latin typeface="Arial Rounded MT Bold" panose="020F0704030504030204" pitchFamily="34" charset="0"/>
                <a:cs typeface="+mn-cs"/>
              </a:rPr>
              <a:t>Conduct ongoing monitoring of data </a:t>
            </a:r>
            <a:r>
              <a:rPr lang="en-US" altLang="en-US" sz="1600" dirty="0" smtClean="0">
                <a:latin typeface="Arial Rounded MT Bold" panose="020F0704030504030204" pitchFamily="34" charset="0"/>
                <a:cs typeface="+mn-cs"/>
              </a:rPr>
              <a:t>timeliness to identify possible </a:t>
            </a:r>
            <a:r>
              <a:rPr lang="en-US" altLang="en-US" sz="1600" dirty="0">
                <a:latin typeface="Arial Rounded MT Bold" panose="020F0704030504030204" pitchFamily="34" charset="0"/>
                <a:cs typeface="+mn-cs"/>
              </a:rPr>
              <a:t>delays</a:t>
            </a:r>
          </a:p>
        </p:txBody>
      </p:sp>
      <p:pic>
        <p:nvPicPr>
          <p:cNvPr id="5" name="Pictur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258675" y="4135003"/>
            <a:ext cx="2275114" cy="1516743"/>
          </a:xfrm>
          <a:prstGeom prst="rect">
            <a:avLst/>
          </a:prstGeom>
        </p:spPr>
      </p:pic>
      <p:pic>
        <p:nvPicPr>
          <p:cNvPr id="7"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966780" y="4135003"/>
            <a:ext cx="2259238" cy="150691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6437</TotalTime>
  <Words>603</Words>
  <Application>Microsoft Office PowerPoint</Application>
  <PresentationFormat>Custom</PresentationFormat>
  <Paragraphs>56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Jeffrey Stevens</dc:creator>
  <cp:lastModifiedBy>Carol Votta</cp:lastModifiedBy>
  <cp:revision>287</cp:revision>
  <cp:lastPrinted>2015-03-24T15:20:11Z</cp:lastPrinted>
  <dcterms:created xsi:type="dcterms:W3CDTF">2012-05-17T14:35:29Z</dcterms:created>
  <dcterms:modified xsi:type="dcterms:W3CDTF">2015-03-25T19:14:28Z</dcterms:modified>
</cp:coreProperties>
</file>