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791" autoAdjust="0"/>
  </p:normalViewPr>
  <p:slideViewPr>
    <p:cSldViewPr snapToGrid="0"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fld id="{5B425D33-0EE4-4EF1-A034-5B8A467A4A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0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624E-3721-49C3-B05B-A336393C620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CD21-F6C3-4506-B930-AB7CB21D30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3A1B-7845-4D2F-A5EB-068FE44A8D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BBC7A-0995-45C6-8279-CF2E088A6E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D82E0-9861-458F-A95D-586385C4786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8A59C-2453-4604-BE40-BB71120F74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697C3-91CB-4DD3-AF4C-40E0DEF5AAD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6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0E4FF-EFA6-4C71-8DF1-3A4F432227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8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4ABE-DC5D-4F93-AA03-1F9E488D18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7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9A294-02F7-4E76-B9EA-5F7EED9DD8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5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2D82-AEE1-4BDA-A07D-7AF713A650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5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A7537-94DB-454F-BF34-4BF9C0A582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9CF7F4-D295-4F0D-8729-184B44EBD1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gray">
          <a:xfrm>
            <a:off x="7146926" y="3073400"/>
            <a:ext cx="1833788" cy="1371600"/>
          </a:xfrm>
          <a:prstGeom prst="rect">
            <a:avLst/>
          </a:prstGeom>
          <a:solidFill>
            <a:schemeClr val="tx2">
              <a:lumMod val="20000"/>
              <a:lumOff val="80000"/>
              <a:alpha val="58000"/>
            </a:schemeClr>
          </a:soli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chemeClr val="tx2"/>
                </a:solidFill>
                <a:latin typeface="+mj-lt"/>
              </a:rPr>
              <a:t>LONG WAIT TIME</a:t>
            </a:r>
          </a:p>
          <a:p>
            <a:r>
              <a:rPr lang="en-US" sz="1600" b="1" dirty="0">
                <a:solidFill>
                  <a:schemeClr val="tx2"/>
                </a:solidFill>
                <a:latin typeface="+mj-lt"/>
              </a:rPr>
              <a:t>FOR REVENUE</a:t>
            </a:r>
          </a:p>
          <a:p>
            <a:r>
              <a:rPr lang="en-US" sz="1600" b="1" dirty="0">
                <a:solidFill>
                  <a:schemeClr val="tx2"/>
                </a:solidFill>
                <a:latin typeface="+mj-lt"/>
              </a:rPr>
              <a:t>INFORMATION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6323" y="6066393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$ Coming in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184150" y="1145494"/>
            <a:ext cx="292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GovPay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486025" y="1150404"/>
            <a:ext cx="204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MIP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19099" y="342900"/>
            <a:ext cx="82350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CAUSES OF LONG WAIT TIME FOR REVENUE INFORMATION</a:t>
            </a: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419100" y="3759200"/>
            <a:ext cx="6727826" cy="2029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2395878" y="2646912"/>
            <a:ext cx="13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Not in MIP from start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3669237" y="2879376"/>
            <a:ext cx="470354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2256619" y="2082865"/>
            <a:ext cx="100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Verification done twice</a:t>
            </a:r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3155951" y="2277272"/>
            <a:ext cx="669354" cy="12091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546404" y="3091282"/>
            <a:ext cx="1480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Same info already on NueMD</a:t>
            </a:r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V="1">
            <a:off x="3907946" y="3326567"/>
            <a:ext cx="597471" cy="421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192157" y="2430279"/>
            <a:ext cx="116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NueMD not fully utilized</a:t>
            </a: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1263650" y="2675732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08642" y="1923975"/>
            <a:ext cx="1052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Wait time for detail info</a:t>
            </a:r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1225250" y="2169241"/>
            <a:ext cx="679676" cy="11713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96206" y="3811881"/>
            <a:ext cx="162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Grant checks don’t go to right person</a:t>
            </a: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V="1">
            <a:off x="1892647" y="4029224"/>
            <a:ext cx="595766" cy="364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71754" y="4332291"/>
            <a:ext cx="15414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Not receipting daily</a:t>
            </a: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1720850" y="4504336"/>
            <a:ext cx="579056" cy="874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2802" y="4932112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Receipting twice</a:t>
            </a: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3527339" y="1550934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1547813" y="1483632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rot="10800000" flipH="1">
            <a:off x="3335338" y="3873613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8B67DA55-9733-4A62-8B71-3C0FCE80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1154680"/>
            <a:ext cx="204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Spreadsheet</a:t>
            </a:r>
          </a:p>
        </p:txBody>
      </p:sp>
      <p:sp>
        <p:nvSpPr>
          <p:cNvPr id="29" name="Rectangle 47">
            <a:extLst>
              <a:ext uri="{FF2B5EF4-FFF2-40B4-BE49-F238E27FC236}">
                <a16:creationId xmlns:a16="http://schemas.microsoft.com/office/drawing/2014/main" id="{4EEC678D-9752-42EB-A28C-2FA72252A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2593" y="2664201"/>
            <a:ext cx="14005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Spreadsheet &amp; MIP used</a:t>
            </a:r>
          </a:p>
        </p:txBody>
      </p:sp>
      <p:sp>
        <p:nvSpPr>
          <p:cNvPr id="30" name="Line 53">
            <a:extLst>
              <a:ext uri="{FF2B5EF4-FFF2-40B4-BE49-F238E27FC236}">
                <a16:creationId xmlns:a16="http://schemas.microsoft.com/office/drawing/2014/main" id="{8414DB6D-F131-4537-9F1A-48D6F2D695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0203" y="2933421"/>
            <a:ext cx="744690" cy="4871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Rectangle 37">
            <a:extLst>
              <a:ext uri="{FF2B5EF4-FFF2-40B4-BE49-F238E27FC236}">
                <a16:creationId xmlns:a16="http://schemas.microsoft.com/office/drawing/2014/main" id="{5289406C-67A7-48B1-AB6B-5B8C8813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947" y="1874193"/>
            <a:ext cx="1325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Copying forms several times</a:t>
            </a:r>
          </a:p>
        </p:txBody>
      </p:sp>
      <p:sp>
        <p:nvSpPr>
          <p:cNvPr id="32" name="Line 54">
            <a:extLst>
              <a:ext uri="{FF2B5EF4-FFF2-40B4-BE49-F238E27FC236}">
                <a16:creationId xmlns:a16="http://schemas.microsoft.com/office/drawing/2014/main" id="{41CE968D-62B9-433F-8480-B2CC797ED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2650" y="2138991"/>
            <a:ext cx="621958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" name="Line 61">
            <a:extLst>
              <a:ext uri="{FF2B5EF4-FFF2-40B4-BE49-F238E27FC236}">
                <a16:creationId xmlns:a16="http://schemas.microsoft.com/office/drawing/2014/main" id="{697ACFBE-D2B7-4294-B4DB-BDC596800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401" y="1574800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" name="Line 63">
            <a:extLst>
              <a:ext uri="{FF2B5EF4-FFF2-40B4-BE49-F238E27FC236}">
                <a16:creationId xmlns:a16="http://schemas.microsoft.com/office/drawing/2014/main" id="{1E45CB74-1A42-427C-B2B0-42AF4739BB1B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5620204" y="3786411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" name="Line 63">
            <a:extLst>
              <a:ext uri="{FF2B5EF4-FFF2-40B4-BE49-F238E27FC236}">
                <a16:creationId xmlns:a16="http://schemas.microsoft.com/office/drawing/2014/main" id="{656067BD-4211-4776-8483-50C3B533F4E7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1430452" y="3803362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33F1B50F-1F04-4369-8C6D-521140F80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463" y="6103171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Communication</a:t>
            </a: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FE8352E5-670D-4CC5-9D7E-B3E7A2AA9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798" y="6171862"/>
            <a:ext cx="20193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Actual Deposit</a:t>
            </a:r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948A96AA-9C1E-4D58-A34F-9BADF68B0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876" y="4546942"/>
            <a:ext cx="147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Wait time for Treasure’s receipt</a:t>
            </a:r>
          </a:p>
        </p:txBody>
      </p:sp>
      <p:sp>
        <p:nvSpPr>
          <p:cNvPr id="41" name="Line 59">
            <a:extLst>
              <a:ext uri="{FF2B5EF4-FFF2-40B4-BE49-F238E27FC236}">
                <a16:creationId xmlns:a16="http://schemas.microsoft.com/office/drawing/2014/main" id="{7C0B1C84-10B9-45FB-8DAA-9BE3B5FAA0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6619" y="4761370"/>
            <a:ext cx="653144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" name="Line 60">
            <a:extLst>
              <a:ext uri="{FF2B5EF4-FFF2-40B4-BE49-F238E27FC236}">
                <a16:creationId xmlns:a16="http://schemas.microsoft.com/office/drawing/2014/main" id="{853F3EE3-AC4B-4BB2-B913-467A01E1B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5304" y="4206489"/>
            <a:ext cx="532383" cy="4242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4" name="Line 58">
            <a:extLst>
              <a:ext uri="{FF2B5EF4-FFF2-40B4-BE49-F238E27FC236}">
                <a16:creationId xmlns:a16="http://schemas.microsoft.com/office/drawing/2014/main" id="{0CC092BC-DD24-46CB-874D-6CE49C81D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2" y="4114726"/>
            <a:ext cx="557531" cy="2804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" name="Line 59">
            <a:extLst>
              <a:ext uri="{FF2B5EF4-FFF2-40B4-BE49-F238E27FC236}">
                <a16:creationId xmlns:a16="http://schemas.microsoft.com/office/drawing/2014/main" id="{23FFAE46-175E-4E60-AC8F-8122496220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9943" y="4777776"/>
            <a:ext cx="515642" cy="42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8" name="Line 60">
            <a:extLst>
              <a:ext uri="{FF2B5EF4-FFF2-40B4-BE49-F238E27FC236}">
                <a16:creationId xmlns:a16="http://schemas.microsoft.com/office/drawing/2014/main" id="{316C2F6D-5631-4E4B-8CCC-A0190E95D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1662" y="5282006"/>
            <a:ext cx="679676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8EE1E563-A95F-48F7-9DD5-B1E32A5BE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928" y="3959469"/>
            <a:ext cx="16203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Treasurer’s Office don’t respond timely</a:t>
            </a:r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CAF324F4-5CE8-488F-811D-920E3D614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739" y="3960008"/>
            <a:ext cx="19678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Money sitting in drawer</a:t>
            </a:r>
          </a:p>
        </p:txBody>
      </p:sp>
      <p:sp>
        <p:nvSpPr>
          <p:cNvPr id="51" name="Rectangle 26">
            <a:extLst>
              <a:ext uri="{FF2B5EF4-FFF2-40B4-BE49-F238E27FC236}">
                <a16:creationId xmlns:a16="http://schemas.microsoft.com/office/drawing/2014/main" id="{31CC0188-712B-4431-A6B5-9C0A70562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" y="5213508"/>
            <a:ext cx="1333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Time in writing receipt</a:t>
            </a:r>
          </a:p>
        </p:txBody>
      </p:sp>
      <p:sp>
        <p:nvSpPr>
          <p:cNvPr id="52" name="Line 60">
            <a:extLst>
              <a:ext uri="{FF2B5EF4-FFF2-40B4-BE49-F238E27FC236}">
                <a16:creationId xmlns:a16="http://schemas.microsoft.com/office/drawing/2014/main" id="{B39BFD94-B2B2-4C32-83CD-FC8174AF5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1596" y="5422291"/>
            <a:ext cx="559254" cy="10829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" name="Rectangle 29">
            <a:extLst>
              <a:ext uri="{FF2B5EF4-FFF2-40B4-BE49-F238E27FC236}">
                <a16:creationId xmlns:a16="http://schemas.microsoft.com/office/drawing/2014/main" id="{3D85C8B8-4854-4F91-80F4-4CEEDF8F8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033" y="5712210"/>
            <a:ext cx="1473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Receipt book</a:t>
            </a:r>
          </a:p>
        </p:txBody>
      </p:sp>
      <p:sp>
        <p:nvSpPr>
          <p:cNvPr id="54" name="Line 60">
            <a:extLst>
              <a:ext uri="{FF2B5EF4-FFF2-40B4-BE49-F238E27FC236}">
                <a16:creationId xmlns:a16="http://schemas.microsoft.com/office/drawing/2014/main" id="{B6B85603-0CFA-4FD0-A610-8F629DE00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3145" y="5834710"/>
            <a:ext cx="524668" cy="579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59EB6-CD6A-4C47-AE92-BD07951FA61E}"/>
              </a:ext>
            </a:extLst>
          </p:cNvPr>
          <p:cNvSpPr txBox="1"/>
          <p:nvPr/>
        </p:nvSpPr>
        <p:spPr>
          <a:xfrm>
            <a:off x="4030436" y="4622871"/>
            <a:ext cx="1814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Wait time for verification</a:t>
            </a:r>
          </a:p>
        </p:txBody>
      </p:sp>
      <p:sp>
        <p:nvSpPr>
          <p:cNvPr id="55" name="Rectangle 29">
            <a:extLst>
              <a:ext uri="{FF2B5EF4-FFF2-40B4-BE49-F238E27FC236}">
                <a16:creationId xmlns:a16="http://schemas.microsoft.com/office/drawing/2014/main" id="{83833947-EDE5-49E5-BD46-1AD399C2F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21" y="5021333"/>
            <a:ext cx="19678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Time to breakdown for deposit detail</a:t>
            </a: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6DED7230-8931-4FFA-A512-B6CB0B9A6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66" y="4649078"/>
            <a:ext cx="15721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Multiple processes</a:t>
            </a:r>
          </a:p>
        </p:txBody>
      </p:sp>
      <p:sp>
        <p:nvSpPr>
          <p:cNvPr id="57" name="Line 59">
            <a:extLst>
              <a:ext uri="{FF2B5EF4-FFF2-40B4-BE49-F238E27FC236}">
                <a16:creationId xmlns:a16="http://schemas.microsoft.com/office/drawing/2014/main" id="{03D0100D-B0D4-4C36-A090-FA8F3B7B2F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2772" y="4786853"/>
            <a:ext cx="499157" cy="3173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" name="Rectangle 29">
            <a:extLst>
              <a:ext uri="{FF2B5EF4-FFF2-40B4-BE49-F238E27FC236}">
                <a16:creationId xmlns:a16="http://schemas.microsoft.com/office/drawing/2014/main" id="{BB5F7A1B-C0BC-489B-937B-77F759907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875" y="5429091"/>
            <a:ext cx="19678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>
                <a:latin typeface="+mn-lt"/>
              </a:rPr>
              <a:t>Do we need to verify as many times?</a:t>
            </a:r>
          </a:p>
        </p:txBody>
      </p:sp>
      <p:sp>
        <p:nvSpPr>
          <p:cNvPr id="59" name="Line 60">
            <a:extLst>
              <a:ext uri="{FF2B5EF4-FFF2-40B4-BE49-F238E27FC236}">
                <a16:creationId xmlns:a16="http://schemas.microsoft.com/office/drawing/2014/main" id="{91513A03-E684-4A0F-8DAB-DE951829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0267" y="5712210"/>
            <a:ext cx="679676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5CB471-A51B-406C-BF99-B3940BA8B50B}"/>
              </a:ext>
            </a:extLst>
          </p:cNvPr>
          <p:cNvSpPr txBox="1"/>
          <p:nvPr/>
        </p:nvSpPr>
        <p:spPr>
          <a:xfrm>
            <a:off x="4255925" y="4206489"/>
            <a:ext cx="181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seems to wait if person not available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56FA0A5-8EE7-4395-90B2-1A6D2729C048}"/>
              </a:ext>
            </a:extLst>
          </p:cNvPr>
          <p:cNvSpPr txBox="1"/>
          <p:nvPr/>
        </p:nvSpPr>
        <p:spPr>
          <a:xfrm>
            <a:off x="1556048" y="1720384"/>
            <a:ext cx="1814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Wrong codes</a:t>
            </a:r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7D4D927E-874C-4027-BC06-BB2953D71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9943" y="4454552"/>
            <a:ext cx="679676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3" name="Line 60">
            <a:extLst>
              <a:ext uri="{FF2B5EF4-FFF2-40B4-BE49-F238E27FC236}">
                <a16:creationId xmlns:a16="http://schemas.microsoft.com/office/drawing/2014/main" id="{06D527D5-DC01-4DE1-8E95-0481DA822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2199" y="1874193"/>
            <a:ext cx="679676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4" name="Line 59">
            <a:extLst>
              <a:ext uri="{FF2B5EF4-FFF2-40B4-BE49-F238E27FC236}">
                <a16:creationId xmlns:a16="http://schemas.microsoft.com/office/drawing/2014/main" id="{00D12BF3-147A-4E63-901F-7EB6CF1FE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7734" y="5069913"/>
            <a:ext cx="653144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use and effect 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2035-01-01T08:00:00+00:00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749653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2012-01-03T18:34:00+00:00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1419364</Value>
      <Value>1419365</Value>
    </PublishStatusLookup>
    <APAuthor xmlns="4873beb7-5857-4685-be1f-d57550cc96cc">
      <UserInfo>
        <DisplayName>REDMOND\v-miyaki</DisplayName>
        <AccountId>1928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>Cause and effect diagram</SourceTitle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>2007 Template UpLeveling Do Not HandOff</UALocComments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12 Default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TP102809153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OfficeOnline,OfficeOnlineVNext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14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  <LocMarketGroupTiers2 xmlns="4873beb7-5857-4685-be1f-d57550cc96cc">,t:Tier 1,t:Tier 2,t:Tier 3,</LocMarketGroupTiers2>
  </documentManagement>
</p:properties>
</file>

<file path=customXml/itemProps1.xml><?xml version="1.0" encoding="utf-8"?>
<ds:datastoreItem xmlns:ds="http://schemas.openxmlformats.org/officeDocument/2006/customXml" ds:itemID="{F38F66F9-8C06-4A8E-BE32-1030C32AD9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C37548-6076-47FB-9035-1DC4180A8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FE0C1D-843D-4929-964C-60652DEF73B6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4873beb7-5857-4685-be1f-d57550cc96c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tf02809154</Template>
  <TotalTime>53</TotalTime>
  <Words>117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Cause and effect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Yoko Kato</dc:creator>
  <cp:lastModifiedBy>Yoko Kato</cp:lastModifiedBy>
  <cp:revision>9</cp:revision>
  <dcterms:created xsi:type="dcterms:W3CDTF">2018-03-22T19:47:25Z</dcterms:created>
  <dcterms:modified xsi:type="dcterms:W3CDTF">2018-03-23T14:57:13Z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TC060827371033</vt:lpwstr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InternalTags">
    <vt:lpwstr/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LocMarketGroupTiers">
    <vt:lpwstr>,t:Tier 1,t:Tier 2,t:Tier 3,</vt:lpwstr>
  </property>
</Properties>
</file>