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43891200"/>
  <p:notesSz cx="9144000" cy="6858000"/>
  <p:defaultTextStyle>
    <a:defPPr>
      <a:defRPr lang="en-US"/>
    </a:defPPr>
    <a:lvl1pPr marL="0" algn="l" defTabSz="2403473" rtl="0" eaLnBrk="1" latinLnBrk="0" hangingPunct="1">
      <a:defRPr sz="9400" kern="1200">
        <a:solidFill>
          <a:schemeClr val="tx1"/>
        </a:solidFill>
        <a:latin typeface="+mn-lt"/>
        <a:ea typeface="+mn-ea"/>
        <a:cs typeface="+mn-cs"/>
      </a:defRPr>
    </a:lvl1pPr>
    <a:lvl2pPr marL="2403473" algn="l" defTabSz="2403473" rtl="0" eaLnBrk="1" latinLnBrk="0" hangingPunct="1">
      <a:defRPr sz="9400" kern="1200">
        <a:solidFill>
          <a:schemeClr val="tx1"/>
        </a:solidFill>
        <a:latin typeface="+mn-lt"/>
        <a:ea typeface="+mn-ea"/>
        <a:cs typeface="+mn-cs"/>
      </a:defRPr>
    </a:lvl2pPr>
    <a:lvl3pPr marL="4806946" algn="l" defTabSz="2403473" rtl="0" eaLnBrk="1" latinLnBrk="0" hangingPunct="1">
      <a:defRPr sz="9400" kern="1200">
        <a:solidFill>
          <a:schemeClr val="tx1"/>
        </a:solidFill>
        <a:latin typeface="+mn-lt"/>
        <a:ea typeface="+mn-ea"/>
        <a:cs typeface="+mn-cs"/>
      </a:defRPr>
    </a:lvl3pPr>
    <a:lvl4pPr marL="7210421" algn="l" defTabSz="2403473" rtl="0" eaLnBrk="1" latinLnBrk="0" hangingPunct="1">
      <a:defRPr sz="9400" kern="1200">
        <a:solidFill>
          <a:schemeClr val="tx1"/>
        </a:solidFill>
        <a:latin typeface="+mn-lt"/>
        <a:ea typeface="+mn-ea"/>
        <a:cs typeface="+mn-cs"/>
      </a:defRPr>
    </a:lvl4pPr>
    <a:lvl5pPr marL="9613893" algn="l" defTabSz="2403473" rtl="0" eaLnBrk="1" latinLnBrk="0" hangingPunct="1">
      <a:defRPr sz="9400" kern="1200">
        <a:solidFill>
          <a:schemeClr val="tx1"/>
        </a:solidFill>
        <a:latin typeface="+mn-lt"/>
        <a:ea typeface="+mn-ea"/>
        <a:cs typeface="+mn-cs"/>
      </a:defRPr>
    </a:lvl5pPr>
    <a:lvl6pPr marL="12017366" algn="l" defTabSz="2403473" rtl="0" eaLnBrk="1" latinLnBrk="0" hangingPunct="1">
      <a:defRPr sz="9400" kern="1200">
        <a:solidFill>
          <a:schemeClr val="tx1"/>
        </a:solidFill>
        <a:latin typeface="+mn-lt"/>
        <a:ea typeface="+mn-ea"/>
        <a:cs typeface="+mn-cs"/>
      </a:defRPr>
    </a:lvl6pPr>
    <a:lvl7pPr marL="14420839" algn="l" defTabSz="2403473" rtl="0" eaLnBrk="1" latinLnBrk="0" hangingPunct="1">
      <a:defRPr sz="9400" kern="1200">
        <a:solidFill>
          <a:schemeClr val="tx1"/>
        </a:solidFill>
        <a:latin typeface="+mn-lt"/>
        <a:ea typeface="+mn-ea"/>
        <a:cs typeface="+mn-cs"/>
      </a:defRPr>
    </a:lvl7pPr>
    <a:lvl8pPr marL="16824314" algn="l" defTabSz="2403473" rtl="0" eaLnBrk="1" latinLnBrk="0" hangingPunct="1">
      <a:defRPr sz="9400" kern="1200">
        <a:solidFill>
          <a:schemeClr val="tx1"/>
        </a:solidFill>
        <a:latin typeface="+mn-lt"/>
        <a:ea typeface="+mn-ea"/>
        <a:cs typeface="+mn-cs"/>
      </a:defRPr>
    </a:lvl8pPr>
    <a:lvl9pPr marL="19227787" algn="l" defTabSz="2403473" rtl="0" eaLnBrk="1" latinLnBrk="0" hangingPunct="1">
      <a:defRPr sz="9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0" d="100"/>
          <a:sy n="40" d="100"/>
        </p:scale>
        <p:origin x="3252" y="1896"/>
      </p:cViewPr>
      <p:guideLst>
        <p:guide orient="horz" pos="13824"/>
        <p:guide pos="16128"/>
      </p:guideLst>
    </p:cSldViewPr>
  </p:slideViewPr>
  <p:notesTextViewPr>
    <p:cViewPr>
      <p:scale>
        <a:sx n="100" d="100"/>
        <a:sy n="100" d="100"/>
      </p:scale>
      <p:origin x="0" y="0"/>
    </p:cViewPr>
  </p:notesTextViewPr>
  <p:notesViewPr>
    <p:cSldViewPr snapToGrid="0" snapToObjects="1">
      <p:cViewPr varScale="1">
        <p:scale>
          <a:sx n="98" d="100"/>
          <a:sy n="98" d="100"/>
        </p:scale>
        <p:origin x="-2648" y="-11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8279CB6-9901-864C-AF3E-604B4A418C4B}" type="datetimeFigureOut">
              <a:rPr lang="en-US" smtClean="0"/>
              <a:pPr/>
              <a:t>6/3/2014</a:t>
            </a:fld>
            <a:endParaRPr lang="en-US"/>
          </a:p>
        </p:txBody>
      </p:sp>
      <p:sp>
        <p:nvSpPr>
          <p:cNvPr id="4" name="Slide Image Placeholder 3"/>
          <p:cNvSpPr>
            <a:spLocks noGrp="1" noRot="1" noChangeAspect="1"/>
          </p:cNvSpPr>
          <p:nvPr>
            <p:ph type="sldImg" idx="2"/>
          </p:nvPr>
        </p:nvSpPr>
        <p:spPr>
          <a:xfrm>
            <a:off x="3071813" y="514350"/>
            <a:ext cx="30003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296A555-41F0-A44D-8C7B-313C782D6E34}" type="slidenum">
              <a:rPr lang="en-US" smtClean="0"/>
              <a:pPr/>
              <a:t>‹#›</a:t>
            </a:fld>
            <a:endParaRPr lang="en-US"/>
          </a:p>
        </p:txBody>
      </p:sp>
    </p:spTree>
    <p:extLst>
      <p:ext uri="{BB962C8B-B14F-4D97-AF65-F5344CB8AC3E}">
        <p14:creationId xmlns="" xmlns:p14="http://schemas.microsoft.com/office/powerpoint/2010/main" val="2318769667"/>
      </p:ext>
    </p:extLst>
  </p:cSld>
  <p:clrMap bg1="lt1" tx1="dk1" bg2="lt2" tx2="dk2" accent1="accent1" accent2="accent2" accent3="accent3" accent4="accent4" accent5="accent5" accent6="accent6" hlink="hlink" folHlink="folHlink"/>
  <p:notesStyle>
    <a:lvl1pPr marL="0" algn="l" defTabSz="2403473" rtl="0" eaLnBrk="1" latinLnBrk="0" hangingPunct="1">
      <a:defRPr sz="6300" kern="1200">
        <a:solidFill>
          <a:schemeClr val="tx1"/>
        </a:solidFill>
        <a:latin typeface="+mn-lt"/>
        <a:ea typeface="+mn-ea"/>
        <a:cs typeface="+mn-cs"/>
      </a:defRPr>
    </a:lvl1pPr>
    <a:lvl2pPr marL="2403473" algn="l" defTabSz="2403473" rtl="0" eaLnBrk="1" latinLnBrk="0" hangingPunct="1">
      <a:defRPr sz="6300" kern="1200">
        <a:solidFill>
          <a:schemeClr val="tx1"/>
        </a:solidFill>
        <a:latin typeface="+mn-lt"/>
        <a:ea typeface="+mn-ea"/>
        <a:cs typeface="+mn-cs"/>
      </a:defRPr>
    </a:lvl2pPr>
    <a:lvl3pPr marL="4806946" algn="l" defTabSz="2403473" rtl="0" eaLnBrk="1" latinLnBrk="0" hangingPunct="1">
      <a:defRPr sz="6300" kern="1200">
        <a:solidFill>
          <a:schemeClr val="tx1"/>
        </a:solidFill>
        <a:latin typeface="+mn-lt"/>
        <a:ea typeface="+mn-ea"/>
        <a:cs typeface="+mn-cs"/>
      </a:defRPr>
    </a:lvl3pPr>
    <a:lvl4pPr marL="7210421" algn="l" defTabSz="2403473" rtl="0" eaLnBrk="1" latinLnBrk="0" hangingPunct="1">
      <a:defRPr sz="6300" kern="1200">
        <a:solidFill>
          <a:schemeClr val="tx1"/>
        </a:solidFill>
        <a:latin typeface="+mn-lt"/>
        <a:ea typeface="+mn-ea"/>
        <a:cs typeface="+mn-cs"/>
      </a:defRPr>
    </a:lvl4pPr>
    <a:lvl5pPr marL="9613893" algn="l" defTabSz="2403473" rtl="0" eaLnBrk="1" latinLnBrk="0" hangingPunct="1">
      <a:defRPr sz="6300" kern="1200">
        <a:solidFill>
          <a:schemeClr val="tx1"/>
        </a:solidFill>
        <a:latin typeface="+mn-lt"/>
        <a:ea typeface="+mn-ea"/>
        <a:cs typeface="+mn-cs"/>
      </a:defRPr>
    </a:lvl5pPr>
    <a:lvl6pPr marL="12017366" algn="l" defTabSz="2403473" rtl="0" eaLnBrk="1" latinLnBrk="0" hangingPunct="1">
      <a:defRPr sz="6300" kern="1200">
        <a:solidFill>
          <a:schemeClr val="tx1"/>
        </a:solidFill>
        <a:latin typeface="+mn-lt"/>
        <a:ea typeface="+mn-ea"/>
        <a:cs typeface="+mn-cs"/>
      </a:defRPr>
    </a:lvl6pPr>
    <a:lvl7pPr marL="14420839" algn="l" defTabSz="2403473" rtl="0" eaLnBrk="1" latinLnBrk="0" hangingPunct="1">
      <a:defRPr sz="6300" kern="1200">
        <a:solidFill>
          <a:schemeClr val="tx1"/>
        </a:solidFill>
        <a:latin typeface="+mn-lt"/>
        <a:ea typeface="+mn-ea"/>
        <a:cs typeface="+mn-cs"/>
      </a:defRPr>
    </a:lvl7pPr>
    <a:lvl8pPr marL="16824314" algn="l" defTabSz="2403473" rtl="0" eaLnBrk="1" latinLnBrk="0" hangingPunct="1">
      <a:defRPr sz="6300" kern="1200">
        <a:solidFill>
          <a:schemeClr val="tx1"/>
        </a:solidFill>
        <a:latin typeface="+mn-lt"/>
        <a:ea typeface="+mn-ea"/>
        <a:cs typeface="+mn-cs"/>
      </a:defRPr>
    </a:lvl8pPr>
    <a:lvl9pPr marL="19227787" algn="l" defTabSz="2403473" rtl="0" eaLnBrk="1" latinLnBrk="0" hangingPunct="1">
      <a:defRPr sz="6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514350"/>
            <a:ext cx="3000375"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6A555-41F0-A44D-8C7B-313C782D6E34}" type="slidenum">
              <a:rPr lang="en-US" smtClean="0"/>
              <a:pPr/>
              <a:t>1</a:t>
            </a:fld>
            <a:endParaRPr lang="en-US"/>
          </a:p>
        </p:txBody>
      </p:sp>
    </p:spTree>
    <p:extLst>
      <p:ext uri="{BB962C8B-B14F-4D97-AF65-F5344CB8AC3E}">
        <p14:creationId xmlns="" xmlns:p14="http://schemas.microsoft.com/office/powerpoint/2010/main" val="316586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7"/>
            <a:ext cx="43525440" cy="940816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2403473" indent="0" algn="ctr">
              <a:buNone/>
              <a:defRPr>
                <a:solidFill>
                  <a:schemeClr val="tx1">
                    <a:tint val="75000"/>
                  </a:schemeClr>
                </a:solidFill>
              </a:defRPr>
            </a:lvl2pPr>
            <a:lvl3pPr marL="4806946" indent="0" algn="ctr">
              <a:buNone/>
              <a:defRPr>
                <a:solidFill>
                  <a:schemeClr val="tx1">
                    <a:tint val="75000"/>
                  </a:schemeClr>
                </a:solidFill>
              </a:defRPr>
            </a:lvl3pPr>
            <a:lvl4pPr marL="7210421" indent="0" algn="ctr">
              <a:buNone/>
              <a:defRPr>
                <a:solidFill>
                  <a:schemeClr val="tx1">
                    <a:tint val="75000"/>
                  </a:schemeClr>
                </a:solidFill>
              </a:defRPr>
            </a:lvl4pPr>
            <a:lvl5pPr marL="9613893" indent="0" algn="ctr">
              <a:buNone/>
              <a:defRPr>
                <a:solidFill>
                  <a:schemeClr val="tx1">
                    <a:tint val="75000"/>
                  </a:schemeClr>
                </a:solidFill>
              </a:defRPr>
            </a:lvl5pPr>
            <a:lvl6pPr marL="12017366" indent="0" algn="ctr">
              <a:buNone/>
              <a:defRPr>
                <a:solidFill>
                  <a:schemeClr val="tx1">
                    <a:tint val="75000"/>
                  </a:schemeClr>
                </a:solidFill>
              </a:defRPr>
            </a:lvl6pPr>
            <a:lvl7pPr marL="14420839" indent="0" algn="ctr">
              <a:buNone/>
              <a:defRPr>
                <a:solidFill>
                  <a:schemeClr val="tx1">
                    <a:tint val="75000"/>
                  </a:schemeClr>
                </a:solidFill>
              </a:defRPr>
            </a:lvl7pPr>
            <a:lvl8pPr marL="16824314" indent="0" algn="ctr">
              <a:buNone/>
              <a:defRPr>
                <a:solidFill>
                  <a:schemeClr val="tx1">
                    <a:tint val="75000"/>
                  </a:schemeClr>
                </a:solidFill>
              </a:defRPr>
            </a:lvl8pPr>
            <a:lvl9pPr marL="192277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F38CF-DB49-8E4C-9D50-7A13AACBBB30}"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203723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F38CF-DB49-8E4C-9D50-7A13AACBBB30}"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128577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757691"/>
            <a:ext cx="11521440" cy="37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757691"/>
            <a:ext cx="33710880" cy="37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F38CF-DB49-8E4C-9D50-7A13AACBBB30}"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123799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F38CF-DB49-8E4C-9D50-7A13AACBBB30}"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35328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8204164"/>
            <a:ext cx="43525440" cy="8717280"/>
          </a:xfrm>
        </p:spPr>
        <p:txBody>
          <a:bodyPr anchor="t"/>
          <a:lstStyle>
            <a:lvl1pPr algn="l">
              <a:defRPr sz="211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8602973"/>
            <a:ext cx="43525440" cy="9601195"/>
          </a:xfrm>
        </p:spPr>
        <p:txBody>
          <a:bodyPr anchor="b"/>
          <a:lstStyle>
            <a:lvl1pPr marL="0" indent="0">
              <a:buNone/>
              <a:defRPr sz="10500">
                <a:solidFill>
                  <a:schemeClr val="tx1">
                    <a:tint val="75000"/>
                  </a:schemeClr>
                </a:solidFill>
              </a:defRPr>
            </a:lvl1pPr>
            <a:lvl2pPr marL="2403473" indent="0">
              <a:buNone/>
              <a:defRPr sz="9400">
                <a:solidFill>
                  <a:schemeClr val="tx1">
                    <a:tint val="75000"/>
                  </a:schemeClr>
                </a:solidFill>
              </a:defRPr>
            </a:lvl2pPr>
            <a:lvl3pPr marL="4806946" indent="0">
              <a:buNone/>
              <a:defRPr sz="8400">
                <a:solidFill>
                  <a:schemeClr val="tx1">
                    <a:tint val="75000"/>
                  </a:schemeClr>
                </a:solidFill>
              </a:defRPr>
            </a:lvl3pPr>
            <a:lvl4pPr marL="7210421" indent="0">
              <a:buNone/>
              <a:defRPr sz="7300">
                <a:solidFill>
                  <a:schemeClr val="tx1">
                    <a:tint val="75000"/>
                  </a:schemeClr>
                </a:solidFill>
              </a:defRPr>
            </a:lvl4pPr>
            <a:lvl5pPr marL="9613893" indent="0">
              <a:buNone/>
              <a:defRPr sz="7300">
                <a:solidFill>
                  <a:schemeClr val="tx1">
                    <a:tint val="75000"/>
                  </a:schemeClr>
                </a:solidFill>
              </a:defRPr>
            </a:lvl5pPr>
            <a:lvl6pPr marL="12017366" indent="0">
              <a:buNone/>
              <a:defRPr sz="7300">
                <a:solidFill>
                  <a:schemeClr val="tx1">
                    <a:tint val="75000"/>
                  </a:schemeClr>
                </a:solidFill>
              </a:defRPr>
            </a:lvl6pPr>
            <a:lvl7pPr marL="14420839" indent="0">
              <a:buNone/>
              <a:defRPr sz="7300">
                <a:solidFill>
                  <a:schemeClr val="tx1">
                    <a:tint val="75000"/>
                  </a:schemeClr>
                </a:solidFill>
              </a:defRPr>
            </a:lvl7pPr>
            <a:lvl8pPr marL="16824314" indent="0">
              <a:buNone/>
              <a:defRPr sz="7300">
                <a:solidFill>
                  <a:schemeClr val="tx1">
                    <a:tint val="75000"/>
                  </a:schemeClr>
                </a:solidFill>
              </a:defRPr>
            </a:lvl8pPr>
            <a:lvl9pPr marL="19227787" indent="0">
              <a:buNone/>
              <a:defRPr sz="7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F38CF-DB49-8E4C-9D50-7A13AACBBB30}"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123626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10241281"/>
            <a:ext cx="22616160" cy="28966164"/>
          </a:xfrm>
        </p:spPr>
        <p:txBody>
          <a:bodyPr/>
          <a:lstStyle>
            <a:lvl1pPr>
              <a:defRPr sz="14600"/>
            </a:lvl1pPr>
            <a:lvl2pPr>
              <a:defRPr sz="12500"/>
            </a:lvl2pPr>
            <a:lvl3pPr>
              <a:defRPr sz="105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10241281"/>
            <a:ext cx="22616160" cy="28966164"/>
          </a:xfrm>
        </p:spPr>
        <p:txBody>
          <a:bodyPr/>
          <a:lstStyle>
            <a:lvl1pPr>
              <a:defRPr sz="14600"/>
            </a:lvl1pPr>
            <a:lvl2pPr>
              <a:defRPr sz="12500"/>
            </a:lvl2pPr>
            <a:lvl3pPr>
              <a:defRPr sz="105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F38CF-DB49-8E4C-9D50-7A13AACBBB30}"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385920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2" y="9824727"/>
            <a:ext cx="22625053" cy="4094479"/>
          </a:xfrm>
        </p:spPr>
        <p:txBody>
          <a:bodyPr anchor="b"/>
          <a:lstStyle>
            <a:lvl1pPr marL="0" indent="0">
              <a:buNone/>
              <a:defRPr sz="12500" b="1"/>
            </a:lvl1pPr>
            <a:lvl2pPr marL="2403473" indent="0">
              <a:buNone/>
              <a:defRPr sz="10500" b="1"/>
            </a:lvl2pPr>
            <a:lvl3pPr marL="4806946" indent="0">
              <a:buNone/>
              <a:defRPr sz="9400" b="1"/>
            </a:lvl3pPr>
            <a:lvl4pPr marL="7210421" indent="0">
              <a:buNone/>
              <a:defRPr sz="8400" b="1"/>
            </a:lvl4pPr>
            <a:lvl5pPr marL="9613893" indent="0">
              <a:buNone/>
              <a:defRPr sz="8400" b="1"/>
            </a:lvl5pPr>
            <a:lvl6pPr marL="12017366" indent="0">
              <a:buNone/>
              <a:defRPr sz="8400" b="1"/>
            </a:lvl6pPr>
            <a:lvl7pPr marL="14420839" indent="0">
              <a:buNone/>
              <a:defRPr sz="8400" b="1"/>
            </a:lvl7pPr>
            <a:lvl8pPr marL="16824314" indent="0">
              <a:buNone/>
              <a:defRPr sz="8400" b="1"/>
            </a:lvl8pPr>
            <a:lvl9pPr marL="19227787"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2" y="13919205"/>
            <a:ext cx="22625053" cy="25288243"/>
          </a:xfrm>
        </p:spPr>
        <p:txBody>
          <a:bodyPr/>
          <a:lstStyle>
            <a:lvl1pPr>
              <a:defRPr sz="12500"/>
            </a:lvl1pPr>
            <a:lvl2pPr>
              <a:defRPr sz="105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9824727"/>
            <a:ext cx="22633940" cy="4094479"/>
          </a:xfrm>
        </p:spPr>
        <p:txBody>
          <a:bodyPr anchor="b"/>
          <a:lstStyle>
            <a:lvl1pPr marL="0" indent="0">
              <a:buNone/>
              <a:defRPr sz="12500" b="1"/>
            </a:lvl1pPr>
            <a:lvl2pPr marL="2403473" indent="0">
              <a:buNone/>
              <a:defRPr sz="10500" b="1"/>
            </a:lvl2pPr>
            <a:lvl3pPr marL="4806946" indent="0">
              <a:buNone/>
              <a:defRPr sz="9400" b="1"/>
            </a:lvl3pPr>
            <a:lvl4pPr marL="7210421" indent="0">
              <a:buNone/>
              <a:defRPr sz="8400" b="1"/>
            </a:lvl4pPr>
            <a:lvl5pPr marL="9613893" indent="0">
              <a:buNone/>
              <a:defRPr sz="8400" b="1"/>
            </a:lvl5pPr>
            <a:lvl6pPr marL="12017366" indent="0">
              <a:buNone/>
              <a:defRPr sz="8400" b="1"/>
            </a:lvl6pPr>
            <a:lvl7pPr marL="14420839" indent="0">
              <a:buNone/>
              <a:defRPr sz="8400" b="1"/>
            </a:lvl7pPr>
            <a:lvl8pPr marL="16824314" indent="0">
              <a:buNone/>
              <a:defRPr sz="8400" b="1"/>
            </a:lvl8pPr>
            <a:lvl9pPr marL="19227787"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3" y="13919205"/>
            <a:ext cx="22633940" cy="25288243"/>
          </a:xfrm>
        </p:spPr>
        <p:txBody>
          <a:bodyPr/>
          <a:lstStyle>
            <a:lvl1pPr>
              <a:defRPr sz="12500"/>
            </a:lvl1pPr>
            <a:lvl2pPr>
              <a:defRPr sz="105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F38CF-DB49-8E4C-9D50-7A13AACBBB30}" type="datetimeFigureOut">
              <a:rPr lang="en-US" smtClean="0"/>
              <a:pPr/>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54449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F38CF-DB49-8E4C-9D50-7A13AACBBB30}" type="datetimeFigureOut">
              <a:rPr lang="en-US" smtClean="0"/>
              <a:pPr/>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369677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38CF-DB49-8E4C-9D50-7A13AACBBB30}" type="datetimeFigureOut">
              <a:rPr lang="en-US" smtClean="0"/>
              <a:pPr/>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296931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5" y="1747519"/>
            <a:ext cx="16846553" cy="743712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747527"/>
            <a:ext cx="28625800" cy="37459927"/>
          </a:xfrm>
        </p:spPr>
        <p:txBody>
          <a:bodyPr/>
          <a:lstStyle>
            <a:lvl1pPr>
              <a:defRPr sz="16700"/>
            </a:lvl1pPr>
            <a:lvl2pPr>
              <a:defRPr sz="14600"/>
            </a:lvl2pPr>
            <a:lvl3pPr>
              <a:defRPr sz="125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5" y="9184647"/>
            <a:ext cx="16846553" cy="30022807"/>
          </a:xfrm>
        </p:spPr>
        <p:txBody>
          <a:bodyPr/>
          <a:lstStyle>
            <a:lvl1pPr marL="0" indent="0">
              <a:buNone/>
              <a:defRPr sz="7300"/>
            </a:lvl1pPr>
            <a:lvl2pPr marL="2403473" indent="0">
              <a:buNone/>
              <a:defRPr sz="6300"/>
            </a:lvl2pPr>
            <a:lvl3pPr marL="4806946" indent="0">
              <a:buNone/>
              <a:defRPr sz="5200"/>
            </a:lvl3pPr>
            <a:lvl4pPr marL="7210421" indent="0">
              <a:buNone/>
              <a:defRPr sz="4800"/>
            </a:lvl4pPr>
            <a:lvl5pPr marL="9613893" indent="0">
              <a:buNone/>
              <a:defRPr sz="4800"/>
            </a:lvl5pPr>
            <a:lvl6pPr marL="12017366" indent="0">
              <a:buNone/>
              <a:defRPr sz="4800"/>
            </a:lvl6pPr>
            <a:lvl7pPr marL="14420839" indent="0">
              <a:buNone/>
              <a:defRPr sz="4800"/>
            </a:lvl7pPr>
            <a:lvl8pPr marL="16824314" indent="0">
              <a:buNone/>
              <a:defRPr sz="4800"/>
            </a:lvl8pPr>
            <a:lvl9pPr marL="19227787"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F38CF-DB49-8E4C-9D50-7A13AACBBB30}"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317119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0723843"/>
            <a:ext cx="30723840" cy="3627127"/>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921763"/>
            <a:ext cx="30723840" cy="26334720"/>
          </a:xfrm>
        </p:spPr>
        <p:txBody>
          <a:bodyPr/>
          <a:lstStyle>
            <a:lvl1pPr marL="0" indent="0">
              <a:buNone/>
              <a:defRPr sz="16700"/>
            </a:lvl1pPr>
            <a:lvl2pPr marL="2403473" indent="0">
              <a:buNone/>
              <a:defRPr sz="14600"/>
            </a:lvl2pPr>
            <a:lvl3pPr marL="4806946" indent="0">
              <a:buNone/>
              <a:defRPr sz="12500"/>
            </a:lvl3pPr>
            <a:lvl4pPr marL="7210421" indent="0">
              <a:buNone/>
              <a:defRPr sz="10500"/>
            </a:lvl4pPr>
            <a:lvl5pPr marL="9613893" indent="0">
              <a:buNone/>
              <a:defRPr sz="10500"/>
            </a:lvl5pPr>
            <a:lvl6pPr marL="12017366" indent="0">
              <a:buNone/>
              <a:defRPr sz="10500"/>
            </a:lvl6pPr>
            <a:lvl7pPr marL="14420839" indent="0">
              <a:buNone/>
              <a:defRPr sz="10500"/>
            </a:lvl7pPr>
            <a:lvl8pPr marL="16824314" indent="0">
              <a:buNone/>
              <a:defRPr sz="10500"/>
            </a:lvl8pPr>
            <a:lvl9pPr marL="19227787" indent="0">
              <a:buNone/>
              <a:defRPr sz="10500"/>
            </a:lvl9pPr>
          </a:lstStyle>
          <a:p>
            <a:endParaRPr lang="en-US"/>
          </a:p>
        </p:txBody>
      </p:sp>
      <p:sp>
        <p:nvSpPr>
          <p:cNvPr id="4" name="Text Placeholder 3"/>
          <p:cNvSpPr>
            <a:spLocks noGrp="1"/>
          </p:cNvSpPr>
          <p:nvPr>
            <p:ph type="body" sz="half" idx="2"/>
          </p:nvPr>
        </p:nvSpPr>
        <p:spPr>
          <a:xfrm>
            <a:off x="10036813" y="34350969"/>
            <a:ext cx="30723840" cy="5151115"/>
          </a:xfrm>
        </p:spPr>
        <p:txBody>
          <a:bodyPr/>
          <a:lstStyle>
            <a:lvl1pPr marL="0" indent="0">
              <a:buNone/>
              <a:defRPr sz="7300"/>
            </a:lvl1pPr>
            <a:lvl2pPr marL="2403473" indent="0">
              <a:buNone/>
              <a:defRPr sz="6300"/>
            </a:lvl2pPr>
            <a:lvl3pPr marL="4806946" indent="0">
              <a:buNone/>
              <a:defRPr sz="5200"/>
            </a:lvl3pPr>
            <a:lvl4pPr marL="7210421" indent="0">
              <a:buNone/>
              <a:defRPr sz="4800"/>
            </a:lvl4pPr>
            <a:lvl5pPr marL="9613893" indent="0">
              <a:buNone/>
              <a:defRPr sz="4800"/>
            </a:lvl5pPr>
            <a:lvl6pPr marL="12017366" indent="0">
              <a:buNone/>
              <a:defRPr sz="4800"/>
            </a:lvl6pPr>
            <a:lvl7pPr marL="14420839" indent="0">
              <a:buNone/>
              <a:defRPr sz="4800"/>
            </a:lvl7pPr>
            <a:lvl8pPr marL="16824314" indent="0">
              <a:buNone/>
              <a:defRPr sz="4800"/>
            </a:lvl8pPr>
            <a:lvl9pPr marL="19227787"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F38CF-DB49-8E4C-9D50-7A13AACBBB30}"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66997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480694" tIns="240347" rIns="480694" bIns="24034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10241281"/>
            <a:ext cx="46085760" cy="28966164"/>
          </a:xfrm>
          <a:prstGeom prst="rect">
            <a:avLst/>
          </a:prstGeom>
        </p:spPr>
        <p:txBody>
          <a:bodyPr vert="horz" lIns="480694" tIns="240347" rIns="480694" bIns="2403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40680645"/>
            <a:ext cx="11948160" cy="2336803"/>
          </a:xfrm>
          <a:prstGeom prst="rect">
            <a:avLst/>
          </a:prstGeom>
        </p:spPr>
        <p:txBody>
          <a:bodyPr vert="horz" lIns="480694" tIns="240347" rIns="480694" bIns="240347" rtlCol="0" anchor="ctr"/>
          <a:lstStyle>
            <a:lvl1pPr algn="l">
              <a:defRPr sz="6300">
                <a:solidFill>
                  <a:schemeClr val="tx1">
                    <a:tint val="75000"/>
                  </a:schemeClr>
                </a:solidFill>
              </a:defRPr>
            </a:lvl1pPr>
          </a:lstStyle>
          <a:p>
            <a:fld id="{FA4F38CF-DB49-8E4C-9D50-7A13AACBBB30}" type="datetimeFigureOut">
              <a:rPr lang="en-US" smtClean="0"/>
              <a:pPr/>
              <a:t>6/3/2014</a:t>
            </a:fld>
            <a:endParaRPr lang="en-US"/>
          </a:p>
        </p:txBody>
      </p:sp>
      <p:sp>
        <p:nvSpPr>
          <p:cNvPr id="5" name="Footer Placeholder 4"/>
          <p:cNvSpPr>
            <a:spLocks noGrp="1"/>
          </p:cNvSpPr>
          <p:nvPr>
            <p:ph type="ftr" sz="quarter" idx="3"/>
          </p:nvPr>
        </p:nvSpPr>
        <p:spPr>
          <a:xfrm>
            <a:off x="17495520" y="40680645"/>
            <a:ext cx="16215360" cy="2336803"/>
          </a:xfrm>
          <a:prstGeom prst="rect">
            <a:avLst/>
          </a:prstGeom>
        </p:spPr>
        <p:txBody>
          <a:bodyPr vert="horz" lIns="480694" tIns="240347" rIns="480694" bIns="240347"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40680645"/>
            <a:ext cx="11948160" cy="2336803"/>
          </a:xfrm>
          <a:prstGeom prst="rect">
            <a:avLst/>
          </a:prstGeom>
        </p:spPr>
        <p:txBody>
          <a:bodyPr vert="horz" lIns="480694" tIns="240347" rIns="480694" bIns="240347" rtlCol="0" anchor="ctr"/>
          <a:lstStyle>
            <a:lvl1pPr algn="r">
              <a:defRPr sz="6300">
                <a:solidFill>
                  <a:schemeClr val="tx1">
                    <a:tint val="75000"/>
                  </a:schemeClr>
                </a:solidFill>
              </a:defRPr>
            </a:lvl1pPr>
          </a:lstStyle>
          <a:p>
            <a:fld id="{409BCDAF-8474-7342-A563-3C0BF38DD6F4}" type="slidenum">
              <a:rPr lang="en-US" smtClean="0"/>
              <a:pPr/>
              <a:t>‹#›</a:t>
            </a:fld>
            <a:endParaRPr lang="en-US"/>
          </a:p>
        </p:txBody>
      </p:sp>
    </p:spTree>
    <p:extLst>
      <p:ext uri="{BB962C8B-B14F-4D97-AF65-F5344CB8AC3E}">
        <p14:creationId xmlns="" xmlns:p14="http://schemas.microsoft.com/office/powerpoint/2010/main" val="1647513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3473" rtl="0" eaLnBrk="1" latinLnBrk="0" hangingPunct="1">
        <a:spcBef>
          <a:spcPct val="0"/>
        </a:spcBef>
        <a:buNone/>
        <a:defRPr sz="23200" kern="1200">
          <a:solidFill>
            <a:schemeClr val="tx1"/>
          </a:solidFill>
          <a:latin typeface="+mj-lt"/>
          <a:ea typeface="+mj-ea"/>
          <a:cs typeface="+mj-cs"/>
        </a:defRPr>
      </a:lvl1pPr>
    </p:titleStyle>
    <p:bodyStyle>
      <a:lvl1pPr marL="1802605" indent="-1802605" algn="l" defTabSz="2403473" rtl="0" eaLnBrk="1" latinLnBrk="0" hangingPunct="1">
        <a:spcBef>
          <a:spcPct val="20000"/>
        </a:spcBef>
        <a:buFont typeface="Arial"/>
        <a:buChar char="•"/>
        <a:defRPr sz="16700" kern="1200">
          <a:solidFill>
            <a:schemeClr val="tx1"/>
          </a:solidFill>
          <a:latin typeface="+mn-lt"/>
          <a:ea typeface="+mn-ea"/>
          <a:cs typeface="+mn-cs"/>
        </a:defRPr>
      </a:lvl1pPr>
      <a:lvl2pPr marL="3905644" indent="-1502172" algn="l" defTabSz="2403473" rtl="0" eaLnBrk="1" latinLnBrk="0" hangingPunct="1">
        <a:spcBef>
          <a:spcPct val="20000"/>
        </a:spcBef>
        <a:buFont typeface="Arial"/>
        <a:buChar char="–"/>
        <a:defRPr sz="14600" kern="1200">
          <a:solidFill>
            <a:schemeClr val="tx1"/>
          </a:solidFill>
          <a:latin typeface="+mn-lt"/>
          <a:ea typeface="+mn-ea"/>
          <a:cs typeface="+mn-cs"/>
        </a:defRPr>
      </a:lvl2pPr>
      <a:lvl3pPr marL="6008684" indent="-1201736" algn="l" defTabSz="2403473" rtl="0" eaLnBrk="1" latinLnBrk="0" hangingPunct="1">
        <a:spcBef>
          <a:spcPct val="20000"/>
        </a:spcBef>
        <a:buFont typeface="Arial"/>
        <a:buChar char="•"/>
        <a:defRPr sz="12500" kern="1200">
          <a:solidFill>
            <a:schemeClr val="tx1"/>
          </a:solidFill>
          <a:latin typeface="+mn-lt"/>
          <a:ea typeface="+mn-ea"/>
          <a:cs typeface="+mn-cs"/>
        </a:defRPr>
      </a:lvl3pPr>
      <a:lvl4pPr marL="8412157" indent="-1201736" algn="l" defTabSz="2403473" rtl="0" eaLnBrk="1" latinLnBrk="0" hangingPunct="1">
        <a:spcBef>
          <a:spcPct val="20000"/>
        </a:spcBef>
        <a:buFont typeface="Arial"/>
        <a:buChar char="–"/>
        <a:defRPr sz="10500" kern="1200">
          <a:solidFill>
            <a:schemeClr val="tx1"/>
          </a:solidFill>
          <a:latin typeface="+mn-lt"/>
          <a:ea typeface="+mn-ea"/>
          <a:cs typeface="+mn-cs"/>
        </a:defRPr>
      </a:lvl4pPr>
      <a:lvl5pPr marL="10815630" indent="-1201736" algn="l" defTabSz="2403473" rtl="0" eaLnBrk="1" latinLnBrk="0" hangingPunct="1">
        <a:spcBef>
          <a:spcPct val="20000"/>
        </a:spcBef>
        <a:buFont typeface="Arial"/>
        <a:buChar char="»"/>
        <a:defRPr sz="10500" kern="1200">
          <a:solidFill>
            <a:schemeClr val="tx1"/>
          </a:solidFill>
          <a:latin typeface="+mn-lt"/>
          <a:ea typeface="+mn-ea"/>
          <a:cs typeface="+mn-cs"/>
        </a:defRPr>
      </a:lvl5pPr>
      <a:lvl6pPr marL="13219103" indent="-1201736" algn="l" defTabSz="2403473" rtl="0" eaLnBrk="1" latinLnBrk="0" hangingPunct="1">
        <a:spcBef>
          <a:spcPct val="20000"/>
        </a:spcBef>
        <a:buFont typeface="Arial"/>
        <a:buChar char="•"/>
        <a:defRPr sz="10500" kern="1200">
          <a:solidFill>
            <a:schemeClr val="tx1"/>
          </a:solidFill>
          <a:latin typeface="+mn-lt"/>
          <a:ea typeface="+mn-ea"/>
          <a:cs typeface="+mn-cs"/>
        </a:defRPr>
      </a:lvl6pPr>
      <a:lvl7pPr marL="15622578" indent="-1201736" algn="l" defTabSz="2403473" rtl="0" eaLnBrk="1" latinLnBrk="0" hangingPunct="1">
        <a:spcBef>
          <a:spcPct val="20000"/>
        </a:spcBef>
        <a:buFont typeface="Arial"/>
        <a:buChar char="•"/>
        <a:defRPr sz="10500" kern="1200">
          <a:solidFill>
            <a:schemeClr val="tx1"/>
          </a:solidFill>
          <a:latin typeface="+mn-lt"/>
          <a:ea typeface="+mn-ea"/>
          <a:cs typeface="+mn-cs"/>
        </a:defRPr>
      </a:lvl7pPr>
      <a:lvl8pPr marL="18026050" indent="-1201736" algn="l" defTabSz="2403473" rtl="0" eaLnBrk="1" latinLnBrk="0" hangingPunct="1">
        <a:spcBef>
          <a:spcPct val="20000"/>
        </a:spcBef>
        <a:buFont typeface="Arial"/>
        <a:buChar char="•"/>
        <a:defRPr sz="10500" kern="1200">
          <a:solidFill>
            <a:schemeClr val="tx1"/>
          </a:solidFill>
          <a:latin typeface="+mn-lt"/>
          <a:ea typeface="+mn-ea"/>
          <a:cs typeface="+mn-cs"/>
        </a:defRPr>
      </a:lvl8pPr>
      <a:lvl9pPr marL="20429523" indent="-1201736" algn="l" defTabSz="2403473" rtl="0" eaLnBrk="1" latinLnBrk="0" hangingPunct="1">
        <a:spcBef>
          <a:spcPct val="20000"/>
        </a:spcBef>
        <a:buFont typeface="Arial"/>
        <a:buChar char="•"/>
        <a:defRPr sz="10500" kern="1200">
          <a:solidFill>
            <a:schemeClr val="tx1"/>
          </a:solidFill>
          <a:latin typeface="+mn-lt"/>
          <a:ea typeface="+mn-ea"/>
          <a:cs typeface="+mn-cs"/>
        </a:defRPr>
      </a:lvl9pPr>
    </p:bodyStyle>
    <p:otherStyle>
      <a:defPPr>
        <a:defRPr lang="en-US"/>
      </a:defPPr>
      <a:lvl1pPr marL="0" algn="l" defTabSz="2403473" rtl="0" eaLnBrk="1" latinLnBrk="0" hangingPunct="1">
        <a:defRPr sz="9400" kern="1200">
          <a:solidFill>
            <a:schemeClr val="tx1"/>
          </a:solidFill>
          <a:latin typeface="+mn-lt"/>
          <a:ea typeface="+mn-ea"/>
          <a:cs typeface="+mn-cs"/>
        </a:defRPr>
      </a:lvl1pPr>
      <a:lvl2pPr marL="2403473" algn="l" defTabSz="2403473" rtl="0" eaLnBrk="1" latinLnBrk="0" hangingPunct="1">
        <a:defRPr sz="9400" kern="1200">
          <a:solidFill>
            <a:schemeClr val="tx1"/>
          </a:solidFill>
          <a:latin typeface="+mn-lt"/>
          <a:ea typeface="+mn-ea"/>
          <a:cs typeface="+mn-cs"/>
        </a:defRPr>
      </a:lvl2pPr>
      <a:lvl3pPr marL="4806946" algn="l" defTabSz="2403473" rtl="0" eaLnBrk="1" latinLnBrk="0" hangingPunct="1">
        <a:defRPr sz="9400" kern="1200">
          <a:solidFill>
            <a:schemeClr val="tx1"/>
          </a:solidFill>
          <a:latin typeface="+mn-lt"/>
          <a:ea typeface="+mn-ea"/>
          <a:cs typeface="+mn-cs"/>
        </a:defRPr>
      </a:lvl3pPr>
      <a:lvl4pPr marL="7210421" algn="l" defTabSz="2403473" rtl="0" eaLnBrk="1" latinLnBrk="0" hangingPunct="1">
        <a:defRPr sz="9400" kern="1200">
          <a:solidFill>
            <a:schemeClr val="tx1"/>
          </a:solidFill>
          <a:latin typeface="+mn-lt"/>
          <a:ea typeface="+mn-ea"/>
          <a:cs typeface="+mn-cs"/>
        </a:defRPr>
      </a:lvl4pPr>
      <a:lvl5pPr marL="9613893" algn="l" defTabSz="2403473" rtl="0" eaLnBrk="1" latinLnBrk="0" hangingPunct="1">
        <a:defRPr sz="9400" kern="1200">
          <a:solidFill>
            <a:schemeClr val="tx1"/>
          </a:solidFill>
          <a:latin typeface="+mn-lt"/>
          <a:ea typeface="+mn-ea"/>
          <a:cs typeface="+mn-cs"/>
        </a:defRPr>
      </a:lvl5pPr>
      <a:lvl6pPr marL="12017366" algn="l" defTabSz="2403473" rtl="0" eaLnBrk="1" latinLnBrk="0" hangingPunct="1">
        <a:defRPr sz="9400" kern="1200">
          <a:solidFill>
            <a:schemeClr val="tx1"/>
          </a:solidFill>
          <a:latin typeface="+mn-lt"/>
          <a:ea typeface="+mn-ea"/>
          <a:cs typeface="+mn-cs"/>
        </a:defRPr>
      </a:lvl6pPr>
      <a:lvl7pPr marL="14420839" algn="l" defTabSz="2403473" rtl="0" eaLnBrk="1" latinLnBrk="0" hangingPunct="1">
        <a:defRPr sz="9400" kern="1200">
          <a:solidFill>
            <a:schemeClr val="tx1"/>
          </a:solidFill>
          <a:latin typeface="+mn-lt"/>
          <a:ea typeface="+mn-ea"/>
          <a:cs typeface="+mn-cs"/>
        </a:defRPr>
      </a:lvl7pPr>
      <a:lvl8pPr marL="16824314" algn="l" defTabSz="2403473" rtl="0" eaLnBrk="1" latinLnBrk="0" hangingPunct="1">
        <a:defRPr sz="9400" kern="1200">
          <a:solidFill>
            <a:schemeClr val="tx1"/>
          </a:solidFill>
          <a:latin typeface="+mn-lt"/>
          <a:ea typeface="+mn-ea"/>
          <a:cs typeface="+mn-cs"/>
        </a:defRPr>
      </a:lvl8pPr>
      <a:lvl9pPr marL="19227787" algn="l" defTabSz="2403473" rtl="0" eaLnBrk="1" latinLnBrk="0" hangingPunct="1">
        <a:defRPr sz="9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182" y="1270084"/>
            <a:ext cx="48263222" cy="556883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dirty="0" smtClean="0">
                <a:solidFill>
                  <a:schemeClr val="tx1"/>
                </a:solidFill>
              </a:rPr>
              <a:t>			Client Feedback Process</a:t>
            </a:r>
          </a:p>
          <a:p>
            <a:pPr algn="ctr"/>
            <a:r>
              <a:rPr lang="en-US" sz="9600" dirty="0" smtClean="0">
                <a:solidFill>
                  <a:schemeClr val="tx1"/>
                </a:solidFill>
              </a:rPr>
              <a:t>			Clackamas County Public Health Division</a:t>
            </a:r>
          </a:p>
          <a:p>
            <a:pPr algn="ctr"/>
            <a:r>
              <a:rPr lang="en-US" sz="9600" dirty="0" smtClean="0">
                <a:solidFill>
                  <a:schemeClr val="tx1"/>
                </a:solidFill>
              </a:rPr>
              <a:t>			06/03/2014</a:t>
            </a:r>
            <a:endParaRPr lang="en-US" sz="9600" dirty="0">
              <a:solidFill>
                <a:schemeClr val="tx1"/>
              </a:solidFill>
            </a:endParaRPr>
          </a:p>
        </p:txBody>
      </p:sp>
      <p:sp>
        <p:nvSpPr>
          <p:cNvPr id="7" name="Rectangle 6"/>
          <p:cNvSpPr/>
          <p:nvPr/>
        </p:nvSpPr>
        <p:spPr>
          <a:xfrm>
            <a:off x="1563182" y="8876785"/>
            <a:ext cx="12114654" cy="840209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r>
              <a:rPr lang="en-US" sz="8800" b="1" dirty="0" smtClean="0">
                <a:solidFill>
                  <a:schemeClr val="tx1"/>
                </a:solidFill>
              </a:rPr>
              <a:t>Problem Statement</a:t>
            </a:r>
          </a:p>
          <a:p>
            <a:pPr algn="ctr"/>
            <a:r>
              <a:rPr lang="en-US" sz="7200" dirty="0" smtClean="0">
                <a:solidFill>
                  <a:schemeClr val="tx1"/>
                </a:solidFill>
              </a:rPr>
              <a:t>A gap was identified within the Public Health Division’s client feedback process -- not enough feedback was being gathered from clients to make improvements</a:t>
            </a:r>
            <a:endParaRPr lang="en-US" sz="16600" dirty="0">
              <a:solidFill>
                <a:schemeClr val="tx1"/>
              </a:solidFill>
            </a:endParaRPr>
          </a:p>
        </p:txBody>
      </p:sp>
      <p:sp>
        <p:nvSpPr>
          <p:cNvPr id="8" name="Rectangle 7"/>
          <p:cNvSpPr/>
          <p:nvPr/>
        </p:nvSpPr>
        <p:spPr>
          <a:xfrm>
            <a:off x="1563182" y="18849608"/>
            <a:ext cx="12114654" cy="1398658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457200" tIns="457200" rIns="457200" bIns="457200" rtlCol="0" anchor="ctr"/>
          <a:lstStyle/>
          <a:p>
            <a:pPr algn="ctr"/>
            <a:endParaRPr lang="en-US" dirty="0" smtClean="0">
              <a:solidFill>
                <a:srgbClr val="000000"/>
              </a:solidFill>
            </a:endParaRPr>
          </a:p>
          <a:p>
            <a:pPr algn="ctr"/>
            <a:r>
              <a:rPr lang="en-US" sz="8800" b="1" dirty="0" smtClean="0">
                <a:solidFill>
                  <a:srgbClr val="000000"/>
                </a:solidFill>
              </a:rPr>
              <a:t>The Team</a:t>
            </a:r>
          </a:p>
          <a:p>
            <a:pPr>
              <a:buFont typeface="Arial" pitchFamily="34" charset="0"/>
              <a:buChar char="•"/>
            </a:pPr>
            <a:r>
              <a:rPr lang="en-US" sz="7200" dirty="0" smtClean="0">
                <a:solidFill>
                  <a:srgbClr val="000000"/>
                </a:solidFill>
              </a:rPr>
              <a:t> QI Coordinator, Facilitator</a:t>
            </a:r>
          </a:p>
          <a:p>
            <a:pPr>
              <a:buFont typeface="Arial" pitchFamily="34" charset="0"/>
              <a:buChar char="•"/>
            </a:pPr>
            <a:r>
              <a:rPr lang="en-US" sz="7200" dirty="0" smtClean="0">
                <a:solidFill>
                  <a:srgbClr val="000000"/>
                </a:solidFill>
              </a:rPr>
              <a:t> Business Services Manager</a:t>
            </a:r>
          </a:p>
          <a:p>
            <a:pPr>
              <a:buFont typeface="Arial" pitchFamily="34" charset="0"/>
              <a:buChar char="•"/>
            </a:pPr>
            <a:r>
              <a:rPr lang="en-US" sz="7200" dirty="0" smtClean="0">
                <a:solidFill>
                  <a:srgbClr val="000000"/>
                </a:solidFill>
              </a:rPr>
              <a:t> Epidemiologist</a:t>
            </a:r>
          </a:p>
          <a:p>
            <a:pPr>
              <a:buFont typeface="Arial" pitchFamily="34" charset="0"/>
              <a:buChar char="•"/>
            </a:pPr>
            <a:r>
              <a:rPr lang="en-US" sz="7200" dirty="0" smtClean="0">
                <a:solidFill>
                  <a:srgbClr val="000000"/>
                </a:solidFill>
              </a:rPr>
              <a:t> Office Assistant</a:t>
            </a:r>
          </a:p>
          <a:p>
            <a:pPr>
              <a:buFont typeface="Arial" pitchFamily="34" charset="0"/>
              <a:buChar char="•"/>
            </a:pPr>
            <a:r>
              <a:rPr lang="en-US" sz="7200" dirty="0" smtClean="0">
                <a:solidFill>
                  <a:srgbClr val="000000"/>
                </a:solidFill>
              </a:rPr>
              <a:t> Community Health Worker</a:t>
            </a:r>
          </a:p>
          <a:p>
            <a:pPr>
              <a:buFont typeface="Arial" pitchFamily="34" charset="0"/>
              <a:buChar char="•"/>
            </a:pPr>
            <a:r>
              <a:rPr lang="en-US" sz="7200" dirty="0" smtClean="0">
                <a:solidFill>
                  <a:srgbClr val="000000"/>
                </a:solidFill>
              </a:rPr>
              <a:t> WIC Nutrition Assistant</a:t>
            </a:r>
          </a:p>
          <a:p>
            <a:pPr>
              <a:buFont typeface="Arial" pitchFamily="34" charset="0"/>
              <a:buChar char="•"/>
            </a:pPr>
            <a:r>
              <a:rPr lang="en-US" sz="7200" dirty="0" smtClean="0">
                <a:solidFill>
                  <a:srgbClr val="000000"/>
                </a:solidFill>
              </a:rPr>
              <a:t> EH Specialist</a:t>
            </a:r>
          </a:p>
          <a:p>
            <a:pPr>
              <a:buFont typeface="Arial" pitchFamily="34" charset="0"/>
              <a:buChar char="•"/>
            </a:pPr>
            <a:r>
              <a:rPr lang="en-US" sz="7200" dirty="0" smtClean="0">
                <a:solidFill>
                  <a:srgbClr val="000000"/>
                </a:solidFill>
              </a:rPr>
              <a:t> Community Engagement Coordinator</a:t>
            </a:r>
          </a:p>
          <a:p>
            <a:pPr>
              <a:buFont typeface="Arial" pitchFamily="34" charset="0"/>
              <a:buChar char="•"/>
            </a:pPr>
            <a:r>
              <a:rPr lang="en-US" sz="7200" dirty="0" smtClean="0">
                <a:solidFill>
                  <a:srgbClr val="000000"/>
                </a:solidFill>
              </a:rPr>
              <a:t> Human Services Coordinator</a:t>
            </a:r>
          </a:p>
          <a:p>
            <a:pPr>
              <a:buFont typeface="Arial" pitchFamily="34" charset="0"/>
              <a:buChar char="•"/>
            </a:pPr>
            <a:r>
              <a:rPr lang="en-US" sz="7200" dirty="0" smtClean="0">
                <a:solidFill>
                  <a:srgbClr val="000000"/>
                </a:solidFill>
              </a:rPr>
              <a:t> Administrative Assistant</a:t>
            </a:r>
          </a:p>
          <a:p>
            <a:endParaRPr lang="en-US" dirty="0" smtClean="0">
              <a:solidFill>
                <a:srgbClr val="000000"/>
              </a:solidFill>
            </a:endParaRPr>
          </a:p>
        </p:txBody>
      </p:sp>
      <p:sp>
        <p:nvSpPr>
          <p:cNvPr id="9" name="Rectangle 8"/>
          <p:cNvSpPr/>
          <p:nvPr/>
        </p:nvSpPr>
        <p:spPr>
          <a:xfrm>
            <a:off x="1563182" y="34113644"/>
            <a:ext cx="12114654" cy="840209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endParaRPr lang="en-US" dirty="0" smtClean="0">
              <a:solidFill>
                <a:srgbClr val="000000"/>
              </a:solidFill>
            </a:endParaRPr>
          </a:p>
          <a:p>
            <a:pPr algn="ctr"/>
            <a:endParaRPr lang="en-US" dirty="0" smtClean="0">
              <a:solidFill>
                <a:srgbClr val="000000"/>
              </a:solidFill>
            </a:endParaRPr>
          </a:p>
          <a:p>
            <a:pPr algn="ctr"/>
            <a:endParaRPr lang="en-US" dirty="0" smtClean="0">
              <a:solidFill>
                <a:srgbClr val="000000"/>
              </a:solidFill>
            </a:endParaRPr>
          </a:p>
          <a:p>
            <a:pPr algn="ctr"/>
            <a:r>
              <a:rPr lang="en-US" b="1" dirty="0" smtClean="0">
                <a:solidFill>
                  <a:srgbClr val="000000"/>
                </a:solidFill>
              </a:rPr>
              <a:t>Improvement Theory</a:t>
            </a:r>
          </a:p>
          <a:p>
            <a:pPr algn="ctr"/>
            <a:r>
              <a:rPr lang="en-US" sz="7200" dirty="0" smtClean="0">
                <a:solidFill>
                  <a:srgbClr val="000000"/>
                </a:solidFill>
              </a:rPr>
              <a:t>Conducting a 4 day Kaizen event the week of February 24th – 28th, 2014 using QI methods &amp; tools</a:t>
            </a:r>
          </a:p>
          <a:p>
            <a:endParaRPr lang="en-US" sz="8000" dirty="0">
              <a:solidFill>
                <a:srgbClr val="000000"/>
              </a:solidFill>
            </a:endParaRPr>
          </a:p>
          <a:p>
            <a:pPr algn="ctr"/>
            <a:endParaRPr lang="en-US" dirty="0" smtClean="0">
              <a:solidFill>
                <a:srgbClr val="000000"/>
              </a:solidFill>
            </a:endParaRPr>
          </a:p>
          <a:p>
            <a:pPr algn="ctr"/>
            <a:endParaRPr lang="en-US" dirty="0">
              <a:solidFill>
                <a:srgbClr val="000000"/>
              </a:solidFill>
            </a:endParaRPr>
          </a:p>
          <a:p>
            <a:pPr algn="ctr"/>
            <a:endParaRPr lang="en-US" dirty="0" smtClean="0">
              <a:solidFill>
                <a:srgbClr val="000000"/>
              </a:solidFill>
            </a:endParaRPr>
          </a:p>
        </p:txBody>
      </p:sp>
      <p:sp>
        <p:nvSpPr>
          <p:cNvPr id="10" name="Rectangle 9"/>
          <p:cNvSpPr/>
          <p:nvPr/>
        </p:nvSpPr>
        <p:spPr>
          <a:xfrm>
            <a:off x="15239459" y="8876785"/>
            <a:ext cx="20682125" cy="8166531"/>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r>
              <a:rPr lang="en-US" sz="8800" b="1" dirty="0" smtClean="0">
                <a:solidFill>
                  <a:schemeClr val="tx1"/>
                </a:solidFill>
              </a:rPr>
              <a:t>The Current Approach</a:t>
            </a:r>
          </a:p>
          <a:p>
            <a:r>
              <a:rPr lang="en-US" sz="7200" dirty="0" smtClean="0">
                <a:solidFill>
                  <a:schemeClr val="tx1"/>
                </a:solidFill>
              </a:rPr>
              <a:t>While a formal policy was created with the involvement of the division’s QI Committee in January 2013, it became apparent that the specific process of gathering client feedback across all of the division’s programs and services has not been fully addressed.</a:t>
            </a:r>
            <a:endParaRPr lang="en-US" sz="8000" dirty="0" smtClean="0">
              <a:solidFill>
                <a:schemeClr val="tx1"/>
              </a:solidFill>
            </a:endParaRPr>
          </a:p>
          <a:p>
            <a:pPr algn="ctr"/>
            <a:endParaRPr lang="en-US" dirty="0">
              <a:solidFill>
                <a:schemeClr val="tx1"/>
              </a:solidFill>
            </a:endParaRPr>
          </a:p>
        </p:txBody>
      </p:sp>
      <p:sp>
        <p:nvSpPr>
          <p:cNvPr id="11" name="Rectangle 10"/>
          <p:cNvSpPr/>
          <p:nvPr/>
        </p:nvSpPr>
        <p:spPr>
          <a:xfrm>
            <a:off x="37711750" y="8876785"/>
            <a:ext cx="12114654" cy="840209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457200" tIns="457200" rIns="457200" bIns="457200" rtlCol="0" anchor="ctr"/>
          <a:lstStyle/>
          <a:p>
            <a:pPr algn="ctr"/>
            <a:r>
              <a:rPr lang="en-US" sz="8800" b="1" dirty="0" smtClean="0">
                <a:solidFill>
                  <a:srgbClr val="000000"/>
                </a:solidFill>
              </a:rPr>
              <a:t>Final Metrics</a:t>
            </a:r>
          </a:p>
          <a:p>
            <a:pPr algn="ctr"/>
            <a:endParaRPr lang="en-US" sz="8800" b="1" dirty="0" smtClean="0">
              <a:solidFill>
                <a:srgbClr val="000000"/>
              </a:solidFill>
            </a:endParaRPr>
          </a:p>
          <a:p>
            <a:pPr algn="ctr"/>
            <a:endParaRPr lang="en-US" sz="8800" b="1" dirty="0" smtClean="0">
              <a:solidFill>
                <a:srgbClr val="000000"/>
              </a:solidFill>
            </a:endParaRPr>
          </a:p>
          <a:p>
            <a:endParaRPr lang="en-US" dirty="0" smtClean="0">
              <a:solidFill>
                <a:srgbClr val="000000"/>
              </a:solidFill>
            </a:endParaRPr>
          </a:p>
          <a:p>
            <a:endParaRPr lang="en-US" dirty="0">
              <a:solidFill>
                <a:srgbClr val="000000"/>
              </a:solidFill>
            </a:endParaRPr>
          </a:p>
          <a:p>
            <a:pPr algn="ctr"/>
            <a:endParaRPr lang="en-US" dirty="0">
              <a:solidFill>
                <a:srgbClr val="000000"/>
              </a:solidFill>
            </a:endParaRPr>
          </a:p>
        </p:txBody>
      </p:sp>
      <p:sp>
        <p:nvSpPr>
          <p:cNvPr id="12" name="Rectangle 11"/>
          <p:cNvSpPr/>
          <p:nvPr/>
        </p:nvSpPr>
        <p:spPr>
          <a:xfrm>
            <a:off x="26306584" y="18046374"/>
            <a:ext cx="9614999" cy="10810401"/>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457200" tIns="457200" rIns="457200" bIns="457200" rtlCol="0" anchor="ctr"/>
          <a:lstStyle/>
          <a:p>
            <a:pPr algn="ctr"/>
            <a:endParaRPr lang="en-US" sz="8800" b="1" dirty="0" smtClean="0">
              <a:solidFill>
                <a:srgbClr val="000000"/>
              </a:solidFill>
            </a:endParaRPr>
          </a:p>
          <a:p>
            <a:pPr algn="ctr"/>
            <a:endParaRPr lang="en-US" sz="8800" b="1" dirty="0" smtClean="0">
              <a:solidFill>
                <a:srgbClr val="000000"/>
              </a:solidFill>
            </a:endParaRPr>
          </a:p>
          <a:p>
            <a:pPr algn="ctr"/>
            <a:endParaRPr lang="en-US" sz="8800" b="1" dirty="0" smtClean="0">
              <a:solidFill>
                <a:srgbClr val="000000"/>
              </a:solidFill>
            </a:endParaRPr>
          </a:p>
          <a:p>
            <a:pPr algn="ctr"/>
            <a:r>
              <a:rPr lang="en-US" sz="8800" b="1" dirty="0" smtClean="0">
                <a:solidFill>
                  <a:srgbClr val="000000"/>
                </a:solidFill>
              </a:rPr>
              <a:t>QI Tools</a:t>
            </a:r>
          </a:p>
          <a:p>
            <a:pPr>
              <a:buFont typeface="Arial" pitchFamily="34" charset="0"/>
              <a:buChar char="•"/>
            </a:pPr>
            <a:r>
              <a:rPr lang="en-US" sz="7200" dirty="0" smtClean="0">
                <a:solidFill>
                  <a:srgbClr val="000000"/>
                </a:solidFill>
              </a:rPr>
              <a:t> Process Mapping</a:t>
            </a:r>
          </a:p>
          <a:p>
            <a:pPr>
              <a:buFont typeface="Arial" pitchFamily="34" charset="0"/>
              <a:buChar char="•"/>
            </a:pPr>
            <a:r>
              <a:rPr lang="en-US" sz="7200" dirty="0" smtClean="0">
                <a:solidFill>
                  <a:srgbClr val="000000"/>
                </a:solidFill>
              </a:rPr>
              <a:t> Waste/Value Analysis</a:t>
            </a:r>
          </a:p>
          <a:p>
            <a:pPr>
              <a:buFont typeface="Arial" pitchFamily="34" charset="0"/>
              <a:buChar char="•"/>
            </a:pPr>
            <a:r>
              <a:rPr lang="en-US" sz="7200" dirty="0" smtClean="0">
                <a:solidFill>
                  <a:srgbClr val="000000"/>
                </a:solidFill>
              </a:rPr>
              <a:t> Cause &amp; Effect Analysis</a:t>
            </a:r>
          </a:p>
          <a:p>
            <a:pPr>
              <a:buFont typeface="Arial" pitchFamily="34" charset="0"/>
              <a:buChar char="•"/>
            </a:pPr>
            <a:r>
              <a:rPr lang="en-US" sz="7200" dirty="0" smtClean="0">
                <a:solidFill>
                  <a:srgbClr val="000000"/>
                </a:solidFill>
              </a:rPr>
              <a:t> 2x2 Prioritization Matrix</a:t>
            </a:r>
          </a:p>
          <a:p>
            <a:pPr>
              <a:buFont typeface="Arial" pitchFamily="34" charset="0"/>
              <a:buChar char="•"/>
            </a:pPr>
            <a:r>
              <a:rPr lang="en-US" sz="7200" dirty="0" smtClean="0">
                <a:solidFill>
                  <a:srgbClr val="000000"/>
                </a:solidFill>
              </a:rPr>
              <a:t> Root Cause Analysis</a:t>
            </a:r>
          </a:p>
          <a:p>
            <a:pPr>
              <a:buFont typeface="Arial" pitchFamily="34" charset="0"/>
              <a:buChar char="•"/>
            </a:pPr>
            <a:endParaRPr lang="en-US" sz="7200" dirty="0" smtClean="0">
              <a:solidFill>
                <a:srgbClr val="000000"/>
              </a:solidFill>
            </a:endParaRPr>
          </a:p>
          <a:p>
            <a:endParaRPr lang="en-US" sz="8000" i="1" dirty="0">
              <a:solidFill>
                <a:srgbClr val="000000"/>
              </a:solidFill>
            </a:endParaRPr>
          </a:p>
          <a:p>
            <a:endParaRPr lang="en-US" sz="8000" i="1" dirty="0" smtClean="0">
              <a:solidFill>
                <a:srgbClr val="000000"/>
              </a:solidFill>
            </a:endParaRPr>
          </a:p>
          <a:p>
            <a:endParaRPr lang="en-US" sz="8000" i="1" dirty="0">
              <a:solidFill>
                <a:srgbClr val="000000"/>
              </a:solidFill>
            </a:endParaRPr>
          </a:p>
        </p:txBody>
      </p:sp>
      <p:sp>
        <p:nvSpPr>
          <p:cNvPr id="14" name="Rectangle 13"/>
          <p:cNvSpPr/>
          <p:nvPr/>
        </p:nvSpPr>
        <p:spPr>
          <a:xfrm>
            <a:off x="15239459" y="29660009"/>
            <a:ext cx="20682125" cy="9707146"/>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457200" tIns="457200" rIns="457200" bIns="457200" rtlCol="0" anchor="ctr"/>
          <a:lstStyle/>
          <a:p>
            <a:pPr algn="ctr"/>
            <a:r>
              <a:rPr lang="en-US" sz="8800" b="1" dirty="0" smtClean="0">
                <a:solidFill>
                  <a:srgbClr val="000000"/>
                </a:solidFill>
              </a:rPr>
              <a:t>The Future State</a:t>
            </a:r>
          </a:p>
          <a:p>
            <a:pPr algn="ctr"/>
            <a:endParaRPr lang="en-US" sz="8800" b="1" dirty="0" smtClean="0">
              <a:solidFill>
                <a:srgbClr val="000000"/>
              </a:solidFill>
            </a:endParaRPr>
          </a:p>
          <a:p>
            <a:pPr algn="ctr"/>
            <a:endParaRPr lang="en-US" sz="8800" b="1" dirty="0" smtClean="0">
              <a:solidFill>
                <a:srgbClr val="000000"/>
              </a:solidFill>
            </a:endParaRPr>
          </a:p>
          <a:p>
            <a:endParaRPr lang="en-US" sz="8000" i="1" dirty="0">
              <a:solidFill>
                <a:srgbClr val="000000"/>
              </a:solidFill>
            </a:endParaRPr>
          </a:p>
          <a:p>
            <a:endParaRPr lang="en-US" sz="8000" i="1" dirty="0" smtClean="0">
              <a:solidFill>
                <a:srgbClr val="000000"/>
              </a:solidFill>
            </a:endParaRPr>
          </a:p>
          <a:p>
            <a:endParaRPr lang="en-US" sz="8000" i="1" dirty="0">
              <a:solidFill>
                <a:srgbClr val="000000"/>
              </a:solidFill>
            </a:endParaRPr>
          </a:p>
          <a:p>
            <a:endParaRPr lang="en-US" sz="8000" i="1" dirty="0" smtClean="0">
              <a:solidFill>
                <a:srgbClr val="000000"/>
              </a:solidFill>
            </a:endParaRPr>
          </a:p>
        </p:txBody>
      </p:sp>
      <p:sp>
        <p:nvSpPr>
          <p:cNvPr id="15" name="Rectangle 14"/>
          <p:cNvSpPr/>
          <p:nvPr/>
        </p:nvSpPr>
        <p:spPr>
          <a:xfrm>
            <a:off x="37864150" y="18849607"/>
            <a:ext cx="12114654" cy="2366613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457200" tIns="457200" rIns="457200" bIns="457200" rtlCol="0" anchor="ctr"/>
          <a:lstStyle/>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endParaRPr lang="en-US" b="1" dirty="0" smtClean="0">
              <a:solidFill>
                <a:srgbClr val="000000"/>
              </a:solidFill>
            </a:endParaRPr>
          </a:p>
          <a:p>
            <a:pPr algn="ctr"/>
            <a:r>
              <a:rPr lang="en-US" b="1" dirty="0" smtClean="0">
                <a:solidFill>
                  <a:srgbClr val="000000"/>
                </a:solidFill>
              </a:rPr>
              <a:t>Lessons Learned</a:t>
            </a:r>
          </a:p>
          <a:p>
            <a:r>
              <a:rPr lang="en-US" sz="7200" dirty="0" smtClean="0">
                <a:solidFill>
                  <a:srgbClr val="000000"/>
                </a:solidFill>
              </a:rPr>
              <a:t>For a full length, 4 day event the following lessons were learned:</a:t>
            </a:r>
          </a:p>
          <a:p>
            <a:endParaRPr lang="en-US" sz="7200" dirty="0" smtClean="0">
              <a:solidFill>
                <a:srgbClr val="000000"/>
              </a:solidFill>
            </a:endParaRPr>
          </a:p>
          <a:p>
            <a:pPr>
              <a:buFont typeface="Arial" pitchFamily="34" charset="0"/>
              <a:buChar char="•"/>
            </a:pPr>
            <a:r>
              <a:rPr lang="en-US" sz="7200" dirty="0" smtClean="0">
                <a:solidFill>
                  <a:srgbClr val="000000"/>
                </a:solidFill>
              </a:rPr>
              <a:t> Have a dedicated space reserved that can be used throughout the entire week</a:t>
            </a:r>
          </a:p>
          <a:p>
            <a:pPr>
              <a:buFont typeface="Arial" pitchFamily="34" charset="0"/>
              <a:buChar char="•"/>
            </a:pPr>
            <a:r>
              <a:rPr lang="en-US" sz="7200" dirty="0" smtClean="0">
                <a:solidFill>
                  <a:srgbClr val="000000"/>
                </a:solidFill>
              </a:rPr>
              <a:t> Have a facilitator with good strong leadership and organizational skills</a:t>
            </a:r>
          </a:p>
          <a:p>
            <a:pPr>
              <a:buFont typeface="Arial" pitchFamily="34" charset="0"/>
              <a:buChar char="•"/>
            </a:pPr>
            <a:r>
              <a:rPr lang="en-US" sz="7200" dirty="0" smtClean="0">
                <a:solidFill>
                  <a:srgbClr val="000000"/>
                </a:solidFill>
              </a:rPr>
              <a:t> Approving a policy is different than create a process in support of a policy</a:t>
            </a:r>
          </a:p>
          <a:p>
            <a:pPr>
              <a:buFont typeface="Arial" pitchFamily="34" charset="0"/>
              <a:buChar char="•"/>
            </a:pPr>
            <a:r>
              <a:rPr lang="en-US" sz="7200" dirty="0" smtClean="0">
                <a:solidFill>
                  <a:srgbClr val="000000"/>
                </a:solidFill>
              </a:rPr>
              <a:t> Have measures of success defined in advance of the QI initiative's implementation</a:t>
            </a:r>
          </a:p>
          <a:p>
            <a:pPr>
              <a:buFont typeface="Arial" pitchFamily="34" charset="0"/>
              <a:buChar char="•"/>
            </a:pPr>
            <a:r>
              <a:rPr lang="en-US" sz="7200" dirty="0" smtClean="0">
                <a:solidFill>
                  <a:srgbClr val="000000"/>
                </a:solidFill>
              </a:rPr>
              <a:t> Strong leadership support is critical to the project's success</a:t>
            </a: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p>
            <a:pPr algn="ctr"/>
            <a:endParaRPr lang="en-US" dirty="0">
              <a:solidFill>
                <a:srgbClr val="000000"/>
              </a:solidFill>
            </a:endParaRPr>
          </a:p>
        </p:txBody>
      </p:sp>
      <p:pic>
        <p:nvPicPr>
          <p:cNvPr id="17" name="Picture 16" descr="H3S Logo.bmp"/>
          <p:cNvPicPr>
            <a:picLocks noChangeAspect="1"/>
          </p:cNvPicPr>
          <p:nvPr/>
        </p:nvPicPr>
        <p:blipFill>
          <a:blip r:embed="rId3"/>
          <a:stretch>
            <a:fillRect/>
          </a:stretch>
        </p:blipFill>
        <p:spPr>
          <a:xfrm>
            <a:off x="3411169" y="2523674"/>
            <a:ext cx="11828290" cy="2885752"/>
          </a:xfrm>
          <a:prstGeom prst="rect">
            <a:avLst/>
          </a:prstGeom>
        </p:spPr>
      </p:pic>
      <p:pic>
        <p:nvPicPr>
          <p:cNvPr id="1026" name="Picture 2"/>
          <p:cNvPicPr>
            <a:picLocks noChangeAspect="1" noChangeArrowheads="1"/>
          </p:cNvPicPr>
          <p:nvPr/>
        </p:nvPicPr>
        <p:blipFill>
          <a:blip r:embed="rId4"/>
          <a:srcRect l="13654" t="42469" r="71923" b="31306"/>
          <a:stretch>
            <a:fillRect/>
          </a:stretch>
        </p:blipFill>
        <p:spPr bwMode="auto">
          <a:xfrm>
            <a:off x="14207190" y="20823782"/>
            <a:ext cx="11010488" cy="5740192"/>
          </a:xfrm>
          <a:prstGeom prst="rect">
            <a:avLst/>
          </a:prstGeom>
          <a:noFill/>
          <a:ln w="9525">
            <a:noFill/>
            <a:miter lim="800000"/>
            <a:headEnd/>
            <a:tailEnd/>
          </a:ln>
        </p:spPr>
      </p:pic>
      <p:pic>
        <p:nvPicPr>
          <p:cNvPr id="18" name="Picture 17"/>
          <p:cNvPicPr/>
          <p:nvPr/>
        </p:nvPicPr>
        <p:blipFill>
          <a:blip r:embed="rId5" cstate="print"/>
          <a:srcRect l="9033" t="16115" r="56998" b="7687"/>
          <a:stretch>
            <a:fillRect/>
          </a:stretch>
        </p:blipFill>
        <p:spPr bwMode="auto">
          <a:xfrm>
            <a:off x="15508558" y="31909407"/>
            <a:ext cx="11198796" cy="6341747"/>
          </a:xfrm>
          <a:prstGeom prst="rect">
            <a:avLst/>
          </a:prstGeom>
          <a:noFill/>
          <a:ln w="9525">
            <a:noFill/>
            <a:miter lim="800000"/>
            <a:headEnd/>
            <a:tailEnd/>
          </a:ln>
        </p:spPr>
      </p:pic>
      <p:pic>
        <p:nvPicPr>
          <p:cNvPr id="19" name="Picture 18"/>
          <p:cNvPicPr/>
          <p:nvPr/>
        </p:nvPicPr>
        <p:blipFill>
          <a:blip r:embed="rId6" cstate="print"/>
          <a:srcRect l="9245" t="16106" r="57122" b="8047"/>
          <a:stretch>
            <a:fillRect/>
          </a:stretch>
        </p:blipFill>
        <p:spPr bwMode="auto">
          <a:xfrm>
            <a:off x="26707354" y="31909407"/>
            <a:ext cx="8777500" cy="6341747"/>
          </a:xfrm>
          <a:prstGeom prst="rect">
            <a:avLst/>
          </a:prstGeom>
          <a:noFill/>
          <a:ln w="9525">
            <a:noFill/>
            <a:miter lim="800000"/>
            <a:headEnd/>
            <a:tailEnd/>
          </a:ln>
        </p:spPr>
      </p:pic>
      <p:pic>
        <p:nvPicPr>
          <p:cNvPr id="16" name="Picture 15"/>
          <p:cNvPicPr/>
          <p:nvPr/>
        </p:nvPicPr>
        <p:blipFill>
          <a:blip r:embed="rId7" cstate="print"/>
          <a:srcRect l="12155" t="21930" r="63664" b="14035"/>
          <a:stretch>
            <a:fillRect/>
          </a:stretch>
        </p:blipFill>
        <p:spPr bwMode="auto">
          <a:xfrm>
            <a:off x="39307385" y="10058401"/>
            <a:ext cx="9588952" cy="6984916"/>
          </a:xfrm>
          <a:prstGeom prst="rect">
            <a:avLst/>
          </a:prstGeom>
          <a:noFill/>
          <a:ln w="9525">
            <a:noFill/>
            <a:miter lim="800000"/>
            <a:headEnd/>
            <a:tailEnd/>
          </a:ln>
        </p:spPr>
      </p:pic>
    </p:spTree>
    <p:extLst>
      <p:ext uri="{BB962C8B-B14F-4D97-AF65-F5344CB8AC3E}">
        <p14:creationId xmlns="" xmlns:p14="http://schemas.microsoft.com/office/powerpoint/2010/main" val="1595116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TotalTime>
  <Words>238</Words>
  <Application>Microsoft Office PowerPoint</Application>
  <PresentationFormat>Custom</PresentationFormat>
  <Paragraphs>71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Oregon Coalition of Local Health Officials,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Mowlds</dc:creator>
  <cp:lastModifiedBy>pmason</cp:lastModifiedBy>
  <cp:revision>11</cp:revision>
  <dcterms:created xsi:type="dcterms:W3CDTF">2014-05-28T19:55:46Z</dcterms:created>
  <dcterms:modified xsi:type="dcterms:W3CDTF">2014-06-04T00:11:24Z</dcterms:modified>
</cp:coreProperties>
</file>